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4"/>
  </p:notesMasterIdLst>
  <p:sldIdLst>
    <p:sldId id="256" r:id="rId2"/>
    <p:sldId id="257" r:id="rId3"/>
    <p:sldId id="262" r:id="rId4"/>
    <p:sldId id="258" r:id="rId5"/>
    <p:sldId id="264" r:id="rId6"/>
    <p:sldId id="266" r:id="rId7"/>
    <p:sldId id="267" r:id="rId8"/>
    <p:sldId id="268" r:id="rId9"/>
    <p:sldId id="272" r:id="rId10"/>
    <p:sldId id="273" r:id="rId11"/>
    <p:sldId id="265" r:id="rId12"/>
    <p:sldId id="274" r:id="rId13"/>
    <p:sldId id="275" r:id="rId14"/>
    <p:sldId id="276" r:id="rId15"/>
    <p:sldId id="271" r:id="rId16"/>
    <p:sldId id="277" r:id="rId17"/>
    <p:sldId id="278" r:id="rId18"/>
    <p:sldId id="279" r:id="rId19"/>
    <p:sldId id="285" r:id="rId20"/>
    <p:sldId id="261" r:id="rId21"/>
    <p:sldId id="292" r:id="rId22"/>
    <p:sldId id="259" r:id="rId23"/>
    <p:sldId id="260" r:id="rId24"/>
    <p:sldId id="291" r:id="rId25"/>
    <p:sldId id="269" r:id="rId26"/>
    <p:sldId id="286" r:id="rId27"/>
    <p:sldId id="287" r:id="rId28"/>
    <p:sldId id="288" r:id="rId29"/>
    <p:sldId id="280" r:id="rId30"/>
    <p:sldId id="290"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7A616"/>
    <a:srgbClr val="E0130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F910-CC2C-4779-9946-7F2E6653B9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357B85-FF7C-4A54-BC9B-B5548319B0BB}">
      <dgm:prSet>
        <dgm:style>
          <a:lnRef idx="1">
            <a:schemeClr val="dk1"/>
          </a:lnRef>
          <a:fillRef idx="2">
            <a:schemeClr val="dk1"/>
          </a:fillRef>
          <a:effectRef idx="1">
            <a:schemeClr val="dk1"/>
          </a:effectRef>
          <a:fontRef idx="minor">
            <a:schemeClr val="dk1"/>
          </a:fontRef>
        </dgm:style>
      </dgm:prSet>
      <dgm:spPr/>
      <dgm:t>
        <a:bodyPr/>
        <a:lstStyle/>
        <a:p>
          <a:pPr rtl="0"/>
          <a:r>
            <a:rPr lang="en-US" dirty="0" err="1" smtClean="0">
              <a:latin typeface="MAC C Times" pitchFamily="18" charset="0"/>
            </a:rPr>
            <a:t>Sulfurnite</a:t>
          </a:r>
          <a:r>
            <a:rPr lang="en-US" dirty="0" smtClean="0">
              <a:latin typeface="MAC C Times" pitchFamily="18" charset="0"/>
            </a:rPr>
            <a:t> </a:t>
          </a:r>
          <a:r>
            <a:rPr lang="en-US" dirty="0" err="1" smtClean="0">
              <a:latin typeface="MAC C Times" pitchFamily="18" charset="0"/>
            </a:rPr>
            <a:t>i</a:t>
          </a:r>
          <a:r>
            <a:rPr lang="en-US" dirty="0" smtClean="0">
              <a:latin typeface="MAC C Times" pitchFamily="18" charset="0"/>
            </a:rPr>
            <a:t> </a:t>
          </a:r>
          <a:r>
            <a:rPr lang="en-US" dirty="0" err="1" smtClean="0">
              <a:latin typeface="MAC C Times" pitchFamily="18" charset="0"/>
            </a:rPr>
            <a:t>azotnite</a:t>
          </a:r>
          <a:r>
            <a:rPr lang="en-US" dirty="0" smtClean="0">
              <a:latin typeface="MAC C Times" pitchFamily="18" charset="0"/>
            </a:rPr>
            <a:t> </a:t>
          </a:r>
          <a:r>
            <a:rPr lang="en-US" dirty="0" err="1" smtClean="0">
              <a:latin typeface="MAC C Times" pitchFamily="18" charset="0"/>
            </a:rPr>
            <a:t>oksidi</a:t>
          </a:r>
          <a:r>
            <a:rPr lang="en-US" dirty="0" smtClean="0">
              <a:latin typeface="MAC C Times" pitchFamily="18" charset="0"/>
            </a:rPr>
            <a:t> </a:t>
          </a:r>
          <a:r>
            <a:rPr lang="en-US" dirty="0" err="1" smtClean="0">
              <a:latin typeface="MAC C Times" pitchFamily="18" charset="0"/>
            </a:rPr>
            <a:t>reagiraat</a:t>
          </a:r>
          <a:r>
            <a:rPr lang="en-US" dirty="0" smtClean="0">
              <a:latin typeface="MAC C Times" pitchFamily="18" charset="0"/>
            </a:rPr>
            <a:t> so </a:t>
          </a:r>
          <a:r>
            <a:rPr lang="en-US" dirty="0" err="1" smtClean="0">
              <a:latin typeface="MAC C Times" pitchFamily="18" charset="0"/>
            </a:rPr>
            <a:t>vodenata</a:t>
          </a:r>
          <a:r>
            <a:rPr lang="en-US" dirty="0" smtClean="0">
              <a:latin typeface="MAC C Times" pitchFamily="18" charset="0"/>
            </a:rPr>
            <a:t> </a:t>
          </a:r>
          <a:r>
            <a:rPr lang="en-US" dirty="0" err="1" smtClean="0">
              <a:latin typeface="MAC C Times" pitchFamily="18" charset="0"/>
            </a:rPr>
            <a:t>parea</a:t>
          </a:r>
          <a:r>
            <a:rPr lang="en-US" dirty="0" smtClean="0">
              <a:latin typeface="MAC C Times" pitchFamily="18" charset="0"/>
            </a:rPr>
            <a:t> </a:t>
          </a:r>
          <a:r>
            <a:rPr lang="en-US" dirty="0" err="1" smtClean="0">
              <a:latin typeface="MAC C Times" pitchFamily="18" charset="0"/>
            </a:rPr>
            <a:t>od</a:t>
          </a:r>
          <a:r>
            <a:rPr lang="en-US" dirty="0" smtClean="0">
              <a:latin typeface="MAC C Times" pitchFamily="18" charset="0"/>
            </a:rPr>
            <a:t> </a:t>
          </a:r>
          <a:r>
            <a:rPr lang="en-US" dirty="0" err="1" smtClean="0">
              <a:latin typeface="MAC C Times" pitchFamily="18" charset="0"/>
            </a:rPr>
            <a:t>vozduhot</a:t>
          </a:r>
          <a:r>
            <a:rPr lang="en-US" dirty="0" smtClean="0">
              <a:latin typeface="MAC C Times" pitchFamily="18" charset="0"/>
            </a:rPr>
            <a:t> </a:t>
          </a:r>
          <a:r>
            <a:rPr lang="en-US" dirty="0" err="1" smtClean="0">
              <a:latin typeface="MAC C Times" pitchFamily="18" charset="0"/>
            </a:rPr>
            <a:t>pri</a:t>
          </a:r>
          <a:r>
            <a:rPr lang="en-US" dirty="0" smtClean="0">
              <a:latin typeface="MAC C Times" pitchFamily="18" charset="0"/>
            </a:rPr>
            <a:t> {to se </a:t>
          </a:r>
          <a:r>
            <a:rPr lang="en-US" dirty="0" err="1" smtClean="0">
              <a:latin typeface="MAC C Times" pitchFamily="18" charset="0"/>
            </a:rPr>
            <a:t>formiraat</a:t>
          </a:r>
          <a:r>
            <a:rPr lang="en-US" dirty="0" smtClean="0">
              <a:latin typeface="MAC C Times" pitchFamily="18" charset="0"/>
            </a:rPr>
            <a:t> </a:t>
          </a:r>
          <a:r>
            <a:rPr lang="en-US" dirty="0" err="1" smtClean="0">
              <a:latin typeface="MAC C Times" pitchFamily="18" charset="0"/>
            </a:rPr>
            <a:t>azotna</a:t>
          </a:r>
          <a:r>
            <a:rPr lang="en-US" dirty="0" smtClean="0">
              <a:latin typeface="MAC C Times" pitchFamily="18" charset="0"/>
            </a:rPr>
            <a:t> </a:t>
          </a:r>
          <a:r>
            <a:rPr lang="en-US" dirty="0" err="1" smtClean="0">
              <a:latin typeface="MAC C Times" pitchFamily="18" charset="0"/>
            </a:rPr>
            <a:t>ili</a:t>
          </a:r>
          <a:r>
            <a:rPr lang="en-US" dirty="0" smtClean="0">
              <a:latin typeface="MAC C Times" pitchFamily="18" charset="0"/>
            </a:rPr>
            <a:t> </a:t>
          </a:r>
          <a:r>
            <a:rPr lang="en-US" dirty="0" err="1" smtClean="0">
              <a:latin typeface="MAC C Times" pitchFamily="18" charset="0"/>
            </a:rPr>
            <a:t>sulfurna</a:t>
          </a:r>
          <a:r>
            <a:rPr lang="en-US" dirty="0" smtClean="0">
              <a:latin typeface="MAC C Times" pitchFamily="18" charset="0"/>
            </a:rPr>
            <a:t> </a:t>
          </a:r>
          <a:r>
            <a:rPr lang="en-US" dirty="0" err="1" smtClean="0">
              <a:latin typeface="MAC C Times" pitchFamily="18" charset="0"/>
            </a:rPr>
            <a:t>kiselina</a:t>
          </a:r>
          <a:r>
            <a:rPr lang="en-US" dirty="0" smtClean="0">
              <a:latin typeface="MAC C Times" pitchFamily="18" charset="0"/>
            </a:rPr>
            <a:t> </a:t>
          </a:r>
          <a:r>
            <a:rPr lang="en-US" dirty="0" err="1" smtClean="0">
              <a:latin typeface="MAC C Times" pitchFamily="18" charset="0"/>
            </a:rPr>
            <a:t>koi</a:t>
          </a:r>
          <a:r>
            <a:rPr lang="en-US" dirty="0" smtClean="0">
              <a:latin typeface="MAC C Times" pitchFamily="18" charset="0"/>
            </a:rPr>
            <a:t> so </a:t>
          </a:r>
          <a:r>
            <a:rPr lang="en-US" dirty="0" err="1" smtClean="0">
              <a:latin typeface="MAC C Times" pitchFamily="18" charset="0"/>
            </a:rPr>
            <a:t>pa|aweto</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do`dovi</a:t>
          </a:r>
          <a:r>
            <a:rPr lang="en-US" dirty="0" smtClean="0">
              <a:latin typeface="MAC C Times" pitchFamily="18" charset="0"/>
            </a:rPr>
            <a:t> ,</a:t>
          </a:r>
          <a:r>
            <a:rPr lang="en-US" dirty="0" err="1" smtClean="0">
              <a:latin typeface="MAC C Times" pitchFamily="18" charset="0"/>
            </a:rPr>
            <a:t>sneg</a:t>
          </a:r>
          <a:r>
            <a:rPr lang="en-US" dirty="0" smtClean="0">
              <a:latin typeface="MAC C Times" pitchFamily="18" charset="0"/>
            </a:rPr>
            <a:t> </a:t>
          </a:r>
          <a:r>
            <a:rPr lang="en-US" dirty="0" err="1" smtClean="0">
              <a:latin typeface="MAC C Times" pitchFamily="18" charset="0"/>
            </a:rPr>
            <a:t>ili</a:t>
          </a:r>
          <a:r>
            <a:rPr lang="en-US" dirty="0" smtClean="0">
              <a:latin typeface="MAC C Times" pitchFamily="18" charset="0"/>
            </a:rPr>
            <a:t> </a:t>
          </a:r>
          <a:r>
            <a:rPr lang="en-US" dirty="0" err="1" smtClean="0">
              <a:latin typeface="MAC C Times" pitchFamily="18" charset="0"/>
            </a:rPr>
            <a:t>izme</a:t>
          </a:r>
          <a:r>
            <a:rPr lang="en-US" dirty="0" smtClean="0">
              <a:latin typeface="MAC C Times" pitchFamily="18" charset="0"/>
            </a:rPr>
            <a:t>{</a:t>
          </a:r>
          <a:r>
            <a:rPr lang="en-US" dirty="0" err="1" smtClean="0">
              <a:latin typeface="MAC C Times" pitchFamily="18" charset="0"/>
            </a:rPr>
            <a:t>ani</a:t>
          </a:r>
          <a:r>
            <a:rPr lang="en-US" dirty="0" smtClean="0">
              <a:latin typeface="MAC C Times" pitchFamily="18" charset="0"/>
            </a:rPr>
            <a:t> </a:t>
          </a:r>
          <a:r>
            <a:rPr lang="en-US" dirty="0" err="1" smtClean="0">
              <a:latin typeface="MAC C Times" pitchFamily="18" charset="0"/>
            </a:rPr>
            <a:t>niz</a:t>
          </a:r>
          <a:r>
            <a:rPr lang="en-US" dirty="0" smtClean="0">
              <a:latin typeface="MAC C Times" pitchFamily="18" charset="0"/>
            </a:rPr>
            <a:t> </a:t>
          </a:r>
          <a:r>
            <a:rPr lang="en-US" dirty="0" err="1" smtClean="0">
              <a:latin typeface="MAC C Times" pitchFamily="18" charset="0"/>
            </a:rPr>
            <a:t>maglata</a:t>
          </a:r>
          <a:r>
            <a:rPr lang="en-US" dirty="0" smtClean="0">
              <a:latin typeface="MAC C Times" pitchFamily="18" charset="0"/>
            </a:rPr>
            <a:t>  pa{</a:t>
          </a:r>
          <a:r>
            <a:rPr lang="en-US" dirty="0" err="1" smtClean="0">
              <a:latin typeface="MAC C Times" pitchFamily="18" charset="0"/>
            </a:rPr>
            <a:t>aat</a:t>
          </a:r>
          <a:endParaRPr lang="en-US" dirty="0">
            <a:latin typeface="MAC C Times" pitchFamily="18" charset="0"/>
          </a:endParaRPr>
        </a:p>
      </dgm:t>
    </dgm:pt>
    <dgm:pt modelId="{E8828320-6563-4FB1-B64C-7E9DA9E8DF99}" type="parTrans" cxnId="{C41D6AD1-FD1A-46BA-BDF0-57A590FED02A}">
      <dgm:prSet/>
      <dgm:spPr/>
      <dgm:t>
        <a:bodyPr/>
        <a:lstStyle/>
        <a:p>
          <a:endParaRPr lang="en-US"/>
        </a:p>
      </dgm:t>
    </dgm:pt>
    <dgm:pt modelId="{3A73FA84-06F9-4AFC-A350-8CFAE09C9F53}" type="sibTrans" cxnId="{C41D6AD1-FD1A-46BA-BDF0-57A590FED02A}">
      <dgm:prSet/>
      <dgm:spPr/>
      <dgm:t>
        <a:bodyPr/>
        <a:lstStyle/>
        <a:p>
          <a:endParaRPr lang="en-US"/>
        </a:p>
      </dgm:t>
    </dgm:pt>
    <dgm:pt modelId="{A11CF5EF-D4E4-40C9-AAEF-9D66024B35D9}">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a:t>
          </a:r>
          <a:r>
            <a:rPr lang="en-US" dirty="0" err="1" smtClean="0">
              <a:latin typeface="MAC C Times" pitchFamily="18" charset="0"/>
            </a:rPr>
            <a:t>vrz</a:t>
          </a:r>
          <a:r>
            <a:rPr lang="en-US" dirty="0" smtClean="0">
              <a:latin typeface="MAC C Times" pitchFamily="18" charset="0"/>
            </a:rPr>
            <a:t> </a:t>
          </a:r>
          <a:r>
            <a:rPr lang="en-US" dirty="0" err="1" smtClean="0">
              <a:latin typeface="MAC C Times" pitchFamily="18" charset="0"/>
            </a:rPr>
            <a:t>rastenijata</a:t>
          </a:r>
          <a:r>
            <a:rPr lang="en-US" dirty="0" smtClean="0">
              <a:latin typeface="MAC C Times" pitchFamily="18" charset="0"/>
            </a:rPr>
            <a:t>(</a:t>
          </a:r>
          <a:r>
            <a:rPr lang="en-US" dirty="0" err="1" smtClean="0">
              <a:latin typeface="MAC C Times" pitchFamily="18" charset="0"/>
            </a:rPr>
            <a:t>gi</a:t>
          </a:r>
          <a:r>
            <a:rPr lang="en-US" dirty="0" smtClean="0">
              <a:latin typeface="MAC C Times" pitchFamily="18" charset="0"/>
            </a:rPr>
            <a:t> </a:t>
          </a:r>
          <a:r>
            <a:rPr lang="en-US" dirty="0" err="1" smtClean="0">
              <a:latin typeface="MAC C Times" pitchFamily="18" charset="0"/>
            </a:rPr>
            <a:t>gorat</a:t>
          </a:r>
          <a:r>
            <a:rPr lang="en-US" dirty="0" smtClean="0">
              <a:latin typeface="MAC C Times" pitchFamily="18" charset="0"/>
            </a:rPr>
            <a:t>)</a:t>
          </a:r>
          <a:endParaRPr lang="en-US" dirty="0">
            <a:latin typeface="MAC C Times" pitchFamily="18" charset="0"/>
          </a:endParaRPr>
        </a:p>
      </dgm:t>
    </dgm:pt>
    <dgm:pt modelId="{58D62734-4BF8-4788-BFB1-533A9A30898A}" type="parTrans" cxnId="{A83D5149-4FD0-48F9-ADAF-63AC18876F8F}">
      <dgm:prSet/>
      <dgm:spPr/>
      <dgm:t>
        <a:bodyPr/>
        <a:lstStyle/>
        <a:p>
          <a:endParaRPr lang="en-US"/>
        </a:p>
      </dgm:t>
    </dgm:pt>
    <dgm:pt modelId="{DA4C9A4B-4F35-430B-9C0E-C3B4DBDEBB3B}" type="sibTrans" cxnId="{A83D5149-4FD0-48F9-ADAF-63AC18876F8F}">
      <dgm:prSet/>
      <dgm:spPr/>
      <dgm:t>
        <a:bodyPr/>
        <a:lstStyle/>
        <a:p>
          <a:endParaRPr lang="en-US"/>
        </a:p>
      </dgm:t>
    </dgm:pt>
    <dgm:pt modelId="{47C5E95E-6AAF-4E9D-B7B7-DEC8ADC1AFC7}">
      <dgm:prSet>
        <dgm:style>
          <a:lnRef idx="1">
            <a:schemeClr val="dk1"/>
          </a:lnRef>
          <a:fillRef idx="2">
            <a:schemeClr val="dk1"/>
          </a:fillRef>
          <a:effectRef idx="1">
            <a:schemeClr val="dk1"/>
          </a:effectRef>
          <a:fontRef idx="minor">
            <a:schemeClr val="dk1"/>
          </a:fontRef>
        </dgm:style>
      </dgm:prSet>
      <dgm:spPr/>
      <dgm:t>
        <a:bodyPr/>
        <a:lstStyle/>
        <a:p>
          <a:pPr rtl="0"/>
          <a:r>
            <a:rPr lang="en-US" dirty="0" smtClean="0"/>
            <a:t>-</a:t>
          </a:r>
          <a:r>
            <a:rPr lang="en-US" dirty="0" err="1" smtClean="0">
              <a:latin typeface="MAC C Times" pitchFamily="18" charset="0"/>
            </a:rPr>
            <a:t>vrz</a:t>
          </a:r>
          <a:r>
            <a:rPr lang="en-US" dirty="0" smtClean="0">
              <a:latin typeface="MAC C Times" pitchFamily="18" charset="0"/>
            </a:rPr>
            <a:t> </a:t>
          </a:r>
          <a:r>
            <a:rPr lang="en-US" dirty="0" err="1" smtClean="0">
              <a:latin typeface="MAC C Times" pitchFamily="18" charset="0"/>
            </a:rPr>
            <a:t>spomenicite</a:t>
          </a:r>
          <a:r>
            <a:rPr lang="en-US" dirty="0" smtClean="0">
              <a:latin typeface="MAC C Times" pitchFamily="18" charset="0"/>
            </a:rPr>
            <a:t> (</a:t>
          </a:r>
          <a:r>
            <a:rPr lang="en-US" dirty="0" err="1" smtClean="0">
              <a:latin typeface="MAC C Times" pitchFamily="18" charset="0"/>
            </a:rPr>
            <a:t>gi</a:t>
          </a:r>
          <a:r>
            <a:rPr lang="en-US" dirty="0" smtClean="0">
              <a:latin typeface="MAC C Times" pitchFamily="18" charset="0"/>
            </a:rPr>
            <a:t> </a:t>
          </a:r>
          <a:r>
            <a:rPr lang="en-US" dirty="0" err="1" smtClean="0">
              <a:latin typeface="MAC C Times" pitchFamily="18" charset="0"/>
            </a:rPr>
            <a:t>nagrizuvaat</a:t>
          </a:r>
          <a:r>
            <a:rPr lang="en-US" dirty="0" smtClean="0"/>
            <a:t>)</a:t>
          </a:r>
          <a:endParaRPr lang="en-US" dirty="0"/>
        </a:p>
      </dgm:t>
    </dgm:pt>
    <dgm:pt modelId="{AA2FAA04-56C9-479A-83DB-7CEFBFD3BE19}" type="parTrans" cxnId="{977D79BA-2A7D-4DC8-8680-F6F015D3A282}">
      <dgm:prSet/>
      <dgm:spPr/>
      <dgm:t>
        <a:bodyPr/>
        <a:lstStyle/>
        <a:p>
          <a:endParaRPr lang="en-US"/>
        </a:p>
      </dgm:t>
    </dgm:pt>
    <dgm:pt modelId="{E70AAD68-EBE7-4C60-AAF4-C18466D079C7}" type="sibTrans" cxnId="{977D79BA-2A7D-4DC8-8680-F6F015D3A282}">
      <dgm:prSet/>
      <dgm:spPr/>
      <dgm:t>
        <a:bodyPr/>
        <a:lstStyle/>
        <a:p>
          <a:endParaRPr lang="en-US"/>
        </a:p>
      </dgm:t>
    </dgm:pt>
    <dgm:pt modelId="{0A969E4A-2175-459A-928D-B74BFFE53D6F}">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slatkite</a:t>
          </a:r>
          <a:r>
            <a:rPr lang="en-US" dirty="0" smtClean="0">
              <a:latin typeface="MAC C Times" pitchFamily="18" charset="0"/>
            </a:rPr>
            <a:t> </a:t>
          </a:r>
          <a:r>
            <a:rPr lang="en-US" dirty="0" err="1" smtClean="0">
              <a:latin typeface="MAC C Times" pitchFamily="18" charset="0"/>
            </a:rPr>
            <a:t>vodi</a:t>
          </a:r>
          <a:r>
            <a:rPr lang="en-US" dirty="0" smtClean="0">
              <a:latin typeface="MAC C Times" pitchFamily="18" charset="0"/>
            </a:rPr>
            <a:t>(</a:t>
          </a:r>
          <a:r>
            <a:rPr lang="en-US" dirty="0" err="1" smtClean="0">
              <a:latin typeface="MAC C Times" pitchFamily="18" charset="0"/>
            </a:rPr>
            <a:t>gi</a:t>
          </a:r>
          <a:r>
            <a:rPr lang="en-US" dirty="0" smtClean="0">
              <a:latin typeface="MAC C Times" pitchFamily="18" charset="0"/>
            </a:rPr>
            <a:t> </a:t>
          </a:r>
          <a:r>
            <a:rPr lang="en-US" dirty="0" err="1" smtClean="0">
              <a:latin typeface="MAC C Times" pitchFamily="18" charset="0"/>
            </a:rPr>
            <a:t>skiseluvaat</a:t>
          </a:r>
          <a:r>
            <a:rPr lang="en-US" dirty="0" smtClean="0">
              <a:latin typeface="MAC C Times" pitchFamily="18" charset="0"/>
            </a:rPr>
            <a:t> so {to </a:t>
          </a:r>
          <a:r>
            <a:rPr lang="en-US" dirty="0" err="1" smtClean="0">
              <a:latin typeface="MAC C Times" pitchFamily="18" charset="0"/>
            </a:rPr>
            <a:t>predizvikuvaat</a:t>
          </a:r>
          <a:r>
            <a:rPr lang="en-US" dirty="0" smtClean="0">
              <a:latin typeface="MAC C Times" pitchFamily="18" charset="0"/>
            </a:rPr>
            <a:t> </a:t>
          </a:r>
          <a:r>
            <a:rPr lang="en-US" dirty="0" err="1" smtClean="0">
              <a:latin typeface="MAC C Times" pitchFamily="18" charset="0"/>
            </a:rPr>
            <a:t>smrt</a:t>
          </a:r>
          <a:r>
            <a:rPr lang="en-US" dirty="0" smtClean="0">
              <a:latin typeface="MAC C Times" pitchFamily="18" charset="0"/>
            </a:rPr>
            <a:t> </a:t>
          </a:r>
          <a:r>
            <a:rPr lang="en-US" dirty="0" err="1" smtClean="0">
              <a:latin typeface="MAC C Times" pitchFamily="18" charset="0"/>
            </a:rPr>
            <a:t>kaj</a:t>
          </a:r>
          <a:r>
            <a:rPr lang="en-US" dirty="0" smtClean="0">
              <a:latin typeface="MAC C Times" pitchFamily="18" charset="0"/>
            </a:rPr>
            <a:t> </a:t>
          </a:r>
          <a:r>
            <a:rPr lang="en-US" dirty="0" err="1" smtClean="0">
              <a:latin typeface="MAC C Times" pitchFamily="18" charset="0"/>
            </a:rPr>
            <a:t>vodenite</a:t>
          </a:r>
          <a:r>
            <a:rPr lang="en-US" dirty="0" smtClean="0">
              <a:latin typeface="MAC C Times" pitchFamily="18" charset="0"/>
            </a:rPr>
            <a:t> `</a:t>
          </a:r>
          <a:r>
            <a:rPr lang="en-US" dirty="0" err="1" smtClean="0">
              <a:latin typeface="MAC C Times" pitchFamily="18" charset="0"/>
            </a:rPr>
            <a:t>ivotni</a:t>
          </a:r>
          <a:r>
            <a:rPr lang="en-US" dirty="0" smtClean="0">
              <a:latin typeface="MAC C Times" pitchFamily="18" charset="0"/>
            </a:rPr>
            <a:t> </a:t>
          </a:r>
          <a:endParaRPr lang="en-US" dirty="0">
            <a:latin typeface="MAC C Times" pitchFamily="18" charset="0"/>
          </a:endParaRPr>
        </a:p>
      </dgm:t>
    </dgm:pt>
    <dgm:pt modelId="{BFE5A907-1049-4D3B-98B1-507511375F70}" type="parTrans" cxnId="{9806CCF4-5FBC-4FE3-8C20-12548AA892D2}">
      <dgm:prSet/>
      <dgm:spPr/>
      <dgm:t>
        <a:bodyPr/>
        <a:lstStyle/>
        <a:p>
          <a:endParaRPr lang="en-US"/>
        </a:p>
      </dgm:t>
    </dgm:pt>
    <dgm:pt modelId="{9F687062-F477-43C9-BB02-068F1DBF976D}" type="sibTrans" cxnId="{9806CCF4-5FBC-4FE3-8C20-12548AA892D2}">
      <dgm:prSet/>
      <dgm:spPr/>
      <dgm:t>
        <a:bodyPr/>
        <a:lstStyle/>
        <a:p>
          <a:endParaRPr lang="en-US"/>
        </a:p>
      </dgm:t>
    </dgm:pt>
    <dgm:pt modelId="{8A09BDCF-0E52-4F13-BFCF-12A13EA6402C}">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a:t>
          </a:r>
          <a:r>
            <a:rPr lang="en-US" dirty="0" err="1" smtClean="0">
              <a:latin typeface="MAC C Times" pitchFamily="18" charset="0"/>
            </a:rPr>
            <a:t>i</a:t>
          </a:r>
          <a:r>
            <a:rPr lang="en-US" dirty="0" smtClean="0">
              <a:latin typeface="MAC C Times" pitchFamily="18" charset="0"/>
            </a:rPr>
            <a:t> go </a:t>
          </a:r>
          <a:r>
            <a:rPr lang="en-US" dirty="0" err="1" smtClean="0">
              <a:latin typeface="MAC C Times" pitchFamily="18" charset="0"/>
            </a:rPr>
            <a:t>zagrozuvaat</a:t>
          </a:r>
          <a:r>
            <a:rPr lang="en-US" dirty="0" smtClean="0">
              <a:latin typeface="MAC C Times" pitchFamily="18" charset="0"/>
            </a:rPr>
            <a:t> </a:t>
          </a:r>
          <a:r>
            <a:rPr lang="en-US" dirty="0" err="1" smtClean="0">
              <a:latin typeface="MAC C Times" pitchFamily="18" charset="0"/>
            </a:rPr>
            <a:t>zdravjeto</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ovekot</a:t>
          </a:r>
          <a:endParaRPr lang="en-US" dirty="0">
            <a:latin typeface="MAC C Times" pitchFamily="18" charset="0"/>
          </a:endParaRPr>
        </a:p>
      </dgm:t>
    </dgm:pt>
    <dgm:pt modelId="{E6E57633-0419-4839-A842-90B44EBC62A8}" type="parTrans" cxnId="{75690E50-6E8F-42DE-BB2E-F763DA28F6D2}">
      <dgm:prSet/>
      <dgm:spPr/>
      <dgm:t>
        <a:bodyPr/>
        <a:lstStyle/>
        <a:p>
          <a:endParaRPr lang="en-US"/>
        </a:p>
      </dgm:t>
    </dgm:pt>
    <dgm:pt modelId="{9D61C651-10B5-4C01-BE4B-3D7312C7D6AD}" type="sibTrans" cxnId="{75690E50-6E8F-42DE-BB2E-F763DA28F6D2}">
      <dgm:prSet/>
      <dgm:spPr/>
      <dgm:t>
        <a:bodyPr/>
        <a:lstStyle/>
        <a:p>
          <a:endParaRPr lang="en-US"/>
        </a:p>
      </dgm:t>
    </dgm:pt>
    <dgm:pt modelId="{4F08018E-19CF-4E64-83CE-3629FE12C26D}" type="pres">
      <dgm:prSet presAssocID="{B0ABF910-CC2C-4779-9946-7F2E6653B9EB}" presName="linear" presStyleCnt="0">
        <dgm:presLayoutVars>
          <dgm:animLvl val="lvl"/>
          <dgm:resizeHandles val="exact"/>
        </dgm:presLayoutVars>
      </dgm:prSet>
      <dgm:spPr/>
      <dgm:t>
        <a:bodyPr/>
        <a:lstStyle/>
        <a:p>
          <a:endParaRPr lang="en-US"/>
        </a:p>
      </dgm:t>
    </dgm:pt>
    <dgm:pt modelId="{6B89D4C9-3139-4517-839B-CBDF2B5B1CDB}" type="pres">
      <dgm:prSet presAssocID="{DE357B85-FF7C-4A54-BC9B-B5548319B0BB}" presName="parentText" presStyleLbl="node1" presStyleIdx="0" presStyleCnt="5">
        <dgm:presLayoutVars>
          <dgm:chMax val="0"/>
          <dgm:bulletEnabled val="1"/>
        </dgm:presLayoutVars>
      </dgm:prSet>
      <dgm:spPr/>
      <dgm:t>
        <a:bodyPr/>
        <a:lstStyle/>
        <a:p>
          <a:endParaRPr lang="en-US"/>
        </a:p>
      </dgm:t>
    </dgm:pt>
    <dgm:pt modelId="{D62178FA-B77D-44E4-8906-AF5D0A680BF3}" type="pres">
      <dgm:prSet presAssocID="{3A73FA84-06F9-4AFC-A350-8CFAE09C9F53}" presName="spacer" presStyleCnt="0"/>
      <dgm:spPr/>
    </dgm:pt>
    <dgm:pt modelId="{388595D4-05D3-4740-90BD-98F78B9BD017}" type="pres">
      <dgm:prSet presAssocID="{A11CF5EF-D4E4-40C9-AAEF-9D66024B35D9}" presName="parentText" presStyleLbl="node1" presStyleIdx="1" presStyleCnt="5">
        <dgm:presLayoutVars>
          <dgm:chMax val="0"/>
          <dgm:bulletEnabled val="1"/>
        </dgm:presLayoutVars>
      </dgm:prSet>
      <dgm:spPr/>
      <dgm:t>
        <a:bodyPr/>
        <a:lstStyle/>
        <a:p>
          <a:endParaRPr lang="en-US"/>
        </a:p>
      </dgm:t>
    </dgm:pt>
    <dgm:pt modelId="{E3EABDDE-9409-463D-88DA-038272D30BA3}" type="pres">
      <dgm:prSet presAssocID="{DA4C9A4B-4F35-430B-9C0E-C3B4DBDEBB3B}" presName="spacer" presStyleCnt="0"/>
      <dgm:spPr/>
    </dgm:pt>
    <dgm:pt modelId="{A4CC09FF-70C0-4710-9A89-8234FF2D0D78}" type="pres">
      <dgm:prSet presAssocID="{47C5E95E-6AAF-4E9D-B7B7-DEC8ADC1AFC7}" presName="parentText" presStyleLbl="node1" presStyleIdx="2" presStyleCnt="5">
        <dgm:presLayoutVars>
          <dgm:chMax val="0"/>
          <dgm:bulletEnabled val="1"/>
        </dgm:presLayoutVars>
      </dgm:prSet>
      <dgm:spPr/>
      <dgm:t>
        <a:bodyPr/>
        <a:lstStyle/>
        <a:p>
          <a:endParaRPr lang="en-US"/>
        </a:p>
      </dgm:t>
    </dgm:pt>
    <dgm:pt modelId="{E13AEC3B-79BC-42B9-8F27-9D4C0B70DBE3}" type="pres">
      <dgm:prSet presAssocID="{E70AAD68-EBE7-4C60-AAF4-C18466D079C7}" presName="spacer" presStyleCnt="0"/>
      <dgm:spPr/>
    </dgm:pt>
    <dgm:pt modelId="{3B4A9509-0EDF-41C8-9CB1-4906778E526B}" type="pres">
      <dgm:prSet presAssocID="{0A969E4A-2175-459A-928D-B74BFFE53D6F}" presName="parentText" presStyleLbl="node1" presStyleIdx="3" presStyleCnt="5">
        <dgm:presLayoutVars>
          <dgm:chMax val="0"/>
          <dgm:bulletEnabled val="1"/>
        </dgm:presLayoutVars>
      </dgm:prSet>
      <dgm:spPr/>
      <dgm:t>
        <a:bodyPr/>
        <a:lstStyle/>
        <a:p>
          <a:endParaRPr lang="en-US"/>
        </a:p>
      </dgm:t>
    </dgm:pt>
    <dgm:pt modelId="{2E04CDB3-7193-4CBF-BA7D-FB4D77EE9850}" type="pres">
      <dgm:prSet presAssocID="{9F687062-F477-43C9-BB02-068F1DBF976D}" presName="spacer" presStyleCnt="0"/>
      <dgm:spPr/>
    </dgm:pt>
    <dgm:pt modelId="{B46414D0-8533-4FEF-8C77-84DE4D69DDFA}" type="pres">
      <dgm:prSet presAssocID="{8A09BDCF-0E52-4F13-BFCF-12A13EA6402C}" presName="parentText" presStyleLbl="node1" presStyleIdx="4" presStyleCnt="5">
        <dgm:presLayoutVars>
          <dgm:chMax val="0"/>
          <dgm:bulletEnabled val="1"/>
        </dgm:presLayoutVars>
      </dgm:prSet>
      <dgm:spPr/>
      <dgm:t>
        <a:bodyPr/>
        <a:lstStyle/>
        <a:p>
          <a:endParaRPr lang="en-US"/>
        </a:p>
      </dgm:t>
    </dgm:pt>
  </dgm:ptLst>
  <dgm:cxnLst>
    <dgm:cxn modelId="{9806CCF4-5FBC-4FE3-8C20-12548AA892D2}" srcId="{B0ABF910-CC2C-4779-9946-7F2E6653B9EB}" destId="{0A969E4A-2175-459A-928D-B74BFFE53D6F}" srcOrd="3" destOrd="0" parTransId="{BFE5A907-1049-4D3B-98B1-507511375F70}" sibTransId="{9F687062-F477-43C9-BB02-068F1DBF976D}"/>
    <dgm:cxn modelId="{977D79BA-2A7D-4DC8-8680-F6F015D3A282}" srcId="{B0ABF910-CC2C-4779-9946-7F2E6653B9EB}" destId="{47C5E95E-6AAF-4E9D-B7B7-DEC8ADC1AFC7}" srcOrd="2" destOrd="0" parTransId="{AA2FAA04-56C9-479A-83DB-7CEFBFD3BE19}" sibTransId="{E70AAD68-EBE7-4C60-AAF4-C18466D079C7}"/>
    <dgm:cxn modelId="{C9EAAE2A-367D-4379-A890-12127C9C5F9C}" type="presOf" srcId="{B0ABF910-CC2C-4779-9946-7F2E6653B9EB}" destId="{4F08018E-19CF-4E64-83CE-3629FE12C26D}" srcOrd="0" destOrd="0" presId="urn:microsoft.com/office/officeart/2005/8/layout/vList2"/>
    <dgm:cxn modelId="{5142A60D-A3B1-4AF3-BF89-D042FFAC7710}" type="presOf" srcId="{DE357B85-FF7C-4A54-BC9B-B5548319B0BB}" destId="{6B89D4C9-3139-4517-839B-CBDF2B5B1CDB}" srcOrd="0" destOrd="0" presId="urn:microsoft.com/office/officeart/2005/8/layout/vList2"/>
    <dgm:cxn modelId="{C41D6AD1-FD1A-46BA-BDF0-57A590FED02A}" srcId="{B0ABF910-CC2C-4779-9946-7F2E6653B9EB}" destId="{DE357B85-FF7C-4A54-BC9B-B5548319B0BB}" srcOrd="0" destOrd="0" parTransId="{E8828320-6563-4FB1-B64C-7E9DA9E8DF99}" sibTransId="{3A73FA84-06F9-4AFC-A350-8CFAE09C9F53}"/>
    <dgm:cxn modelId="{12541ACF-7109-4EA6-8A5D-96B82FF35272}" type="presOf" srcId="{8A09BDCF-0E52-4F13-BFCF-12A13EA6402C}" destId="{B46414D0-8533-4FEF-8C77-84DE4D69DDFA}" srcOrd="0" destOrd="0" presId="urn:microsoft.com/office/officeart/2005/8/layout/vList2"/>
    <dgm:cxn modelId="{E3D6F19C-4D8B-4497-AB87-1F86FA4F66ED}" type="presOf" srcId="{A11CF5EF-D4E4-40C9-AAEF-9D66024B35D9}" destId="{388595D4-05D3-4740-90BD-98F78B9BD017}" srcOrd="0" destOrd="0" presId="urn:microsoft.com/office/officeart/2005/8/layout/vList2"/>
    <dgm:cxn modelId="{75690E50-6E8F-42DE-BB2E-F763DA28F6D2}" srcId="{B0ABF910-CC2C-4779-9946-7F2E6653B9EB}" destId="{8A09BDCF-0E52-4F13-BFCF-12A13EA6402C}" srcOrd="4" destOrd="0" parTransId="{E6E57633-0419-4839-A842-90B44EBC62A8}" sibTransId="{9D61C651-10B5-4C01-BE4B-3D7312C7D6AD}"/>
    <dgm:cxn modelId="{81C2848E-5195-43A0-833E-4509BF64D884}" type="presOf" srcId="{0A969E4A-2175-459A-928D-B74BFFE53D6F}" destId="{3B4A9509-0EDF-41C8-9CB1-4906778E526B}" srcOrd="0" destOrd="0" presId="urn:microsoft.com/office/officeart/2005/8/layout/vList2"/>
    <dgm:cxn modelId="{A83D5149-4FD0-48F9-ADAF-63AC18876F8F}" srcId="{B0ABF910-CC2C-4779-9946-7F2E6653B9EB}" destId="{A11CF5EF-D4E4-40C9-AAEF-9D66024B35D9}" srcOrd="1" destOrd="0" parTransId="{58D62734-4BF8-4788-BFB1-533A9A30898A}" sibTransId="{DA4C9A4B-4F35-430B-9C0E-C3B4DBDEBB3B}"/>
    <dgm:cxn modelId="{42A3055C-479D-4488-A7D5-41D07C2A19D0}" type="presOf" srcId="{47C5E95E-6AAF-4E9D-B7B7-DEC8ADC1AFC7}" destId="{A4CC09FF-70C0-4710-9A89-8234FF2D0D78}" srcOrd="0" destOrd="0" presId="urn:microsoft.com/office/officeart/2005/8/layout/vList2"/>
    <dgm:cxn modelId="{3EB20D18-6D69-478C-B3EB-FA0B826B5B3A}" type="presParOf" srcId="{4F08018E-19CF-4E64-83CE-3629FE12C26D}" destId="{6B89D4C9-3139-4517-839B-CBDF2B5B1CDB}" srcOrd="0" destOrd="0" presId="urn:microsoft.com/office/officeart/2005/8/layout/vList2"/>
    <dgm:cxn modelId="{A0F5F4F5-0961-493C-9240-60446CA3EBB2}" type="presParOf" srcId="{4F08018E-19CF-4E64-83CE-3629FE12C26D}" destId="{D62178FA-B77D-44E4-8906-AF5D0A680BF3}" srcOrd="1" destOrd="0" presId="urn:microsoft.com/office/officeart/2005/8/layout/vList2"/>
    <dgm:cxn modelId="{7F08093C-5E2D-40F4-A86A-EB517EECC040}" type="presParOf" srcId="{4F08018E-19CF-4E64-83CE-3629FE12C26D}" destId="{388595D4-05D3-4740-90BD-98F78B9BD017}" srcOrd="2" destOrd="0" presId="urn:microsoft.com/office/officeart/2005/8/layout/vList2"/>
    <dgm:cxn modelId="{DC8EEE95-FA7D-4BE9-96A3-CD3738EA40AC}" type="presParOf" srcId="{4F08018E-19CF-4E64-83CE-3629FE12C26D}" destId="{E3EABDDE-9409-463D-88DA-038272D30BA3}" srcOrd="3" destOrd="0" presId="urn:microsoft.com/office/officeart/2005/8/layout/vList2"/>
    <dgm:cxn modelId="{F83D5FDA-3CB5-4733-B688-85C274E2A469}" type="presParOf" srcId="{4F08018E-19CF-4E64-83CE-3629FE12C26D}" destId="{A4CC09FF-70C0-4710-9A89-8234FF2D0D78}" srcOrd="4" destOrd="0" presId="urn:microsoft.com/office/officeart/2005/8/layout/vList2"/>
    <dgm:cxn modelId="{498E50D5-0EC9-46A8-95C7-3F92A6A88372}" type="presParOf" srcId="{4F08018E-19CF-4E64-83CE-3629FE12C26D}" destId="{E13AEC3B-79BC-42B9-8F27-9D4C0B70DBE3}" srcOrd="5" destOrd="0" presId="urn:microsoft.com/office/officeart/2005/8/layout/vList2"/>
    <dgm:cxn modelId="{E94DAF67-FA1F-4F16-B12E-458CF182DF26}" type="presParOf" srcId="{4F08018E-19CF-4E64-83CE-3629FE12C26D}" destId="{3B4A9509-0EDF-41C8-9CB1-4906778E526B}" srcOrd="6" destOrd="0" presId="urn:microsoft.com/office/officeart/2005/8/layout/vList2"/>
    <dgm:cxn modelId="{436208FD-ACD1-479F-AE3F-FBE789DAC1BD}" type="presParOf" srcId="{4F08018E-19CF-4E64-83CE-3629FE12C26D}" destId="{2E04CDB3-7193-4CBF-BA7D-FB4D77EE9850}" srcOrd="7" destOrd="0" presId="urn:microsoft.com/office/officeart/2005/8/layout/vList2"/>
    <dgm:cxn modelId="{2992F1B3-0D98-423B-924D-E75663DF18F5}" type="presParOf" srcId="{4F08018E-19CF-4E64-83CE-3629FE12C26D}" destId="{B46414D0-8533-4FEF-8C77-84DE4D69DDF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89D4C9-3139-4517-839B-CBDF2B5B1CDB}">
      <dsp:nvSpPr>
        <dsp:cNvPr id="0" name=""/>
        <dsp:cNvSpPr/>
      </dsp:nvSpPr>
      <dsp:spPr>
        <a:xfrm>
          <a:off x="0" y="48614"/>
          <a:ext cx="8610600" cy="1105649"/>
        </a:xfrm>
        <a:prstGeom prst="roundRect">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err="1" smtClean="0">
              <a:latin typeface="MAC C Times" pitchFamily="18" charset="0"/>
            </a:rPr>
            <a:t>Sulfurnite</a:t>
          </a:r>
          <a:r>
            <a:rPr lang="en-US" sz="2100" kern="1200" dirty="0" smtClean="0">
              <a:latin typeface="MAC C Times" pitchFamily="18" charset="0"/>
            </a:rPr>
            <a:t> </a:t>
          </a:r>
          <a:r>
            <a:rPr lang="en-US" sz="2100" kern="1200" dirty="0" err="1" smtClean="0">
              <a:latin typeface="MAC C Times" pitchFamily="18" charset="0"/>
            </a:rPr>
            <a:t>i</a:t>
          </a:r>
          <a:r>
            <a:rPr lang="en-US" sz="2100" kern="1200" dirty="0" smtClean="0">
              <a:latin typeface="MAC C Times" pitchFamily="18" charset="0"/>
            </a:rPr>
            <a:t> </a:t>
          </a:r>
          <a:r>
            <a:rPr lang="en-US" sz="2100" kern="1200" dirty="0" err="1" smtClean="0">
              <a:latin typeface="MAC C Times" pitchFamily="18" charset="0"/>
            </a:rPr>
            <a:t>azotnite</a:t>
          </a:r>
          <a:r>
            <a:rPr lang="en-US" sz="2100" kern="1200" dirty="0" smtClean="0">
              <a:latin typeface="MAC C Times" pitchFamily="18" charset="0"/>
            </a:rPr>
            <a:t> </a:t>
          </a:r>
          <a:r>
            <a:rPr lang="en-US" sz="2100" kern="1200" dirty="0" err="1" smtClean="0">
              <a:latin typeface="MAC C Times" pitchFamily="18" charset="0"/>
            </a:rPr>
            <a:t>oksidi</a:t>
          </a:r>
          <a:r>
            <a:rPr lang="en-US" sz="2100" kern="1200" dirty="0" smtClean="0">
              <a:latin typeface="MAC C Times" pitchFamily="18" charset="0"/>
            </a:rPr>
            <a:t> </a:t>
          </a:r>
          <a:r>
            <a:rPr lang="en-US" sz="2100" kern="1200" dirty="0" err="1" smtClean="0">
              <a:latin typeface="MAC C Times" pitchFamily="18" charset="0"/>
            </a:rPr>
            <a:t>reagiraat</a:t>
          </a:r>
          <a:r>
            <a:rPr lang="en-US" sz="2100" kern="1200" dirty="0" smtClean="0">
              <a:latin typeface="MAC C Times" pitchFamily="18" charset="0"/>
            </a:rPr>
            <a:t> so </a:t>
          </a:r>
          <a:r>
            <a:rPr lang="en-US" sz="2100" kern="1200" dirty="0" err="1" smtClean="0">
              <a:latin typeface="MAC C Times" pitchFamily="18" charset="0"/>
            </a:rPr>
            <a:t>vodenata</a:t>
          </a:r>
          <a:r>
            <a:rPr lang="en-US" sz="2100" kern="1200" dirty="0" smtClean="0">
              <a:latin typeface="MAC C Times" pitchFamily="18" charset="0"/>
            </a:rPr>
            <a:t> </a:t>
          </a:r>
          <a:r>
            <a:rPr lang="en-US" sz="2100" kern="1200" dirty="0" err="1" smtClean="0">
              <a:latin typeface="MAC C Times" pitchFamily="18" charset="0"/>
            </a:rPr>
            <a:t>parea</a:t>
          </a:r>
          <a:r>
            <a:rPr lang="en-US" sz="2100" kern="1200" dirty="0" smtClean="0">
              <a:latin typeface="MAC C Times" pitchFamily="18" charset="0"/>
            </a:rPr>
            <a:t> </a:t>
          </a:r>
          <a:r>
            <a:rPr lang="en-US" sz="2100" kern="1200" dirty="0" err="1" smtClean="0">
              <a:latin typeface="MAC C Times" pitchFamily="18" charset="0"/>
            </a:rPr>
            <a:t>od</a:t>
          </a:r>
          <a:r>
            <a:rPr lang="en-US" sz="2100" kern="1200" dirty="0" smtClean="0">
              <a:latin typeface="MAC C Times" pitchFamily="18" charset="0"/>
            </a:rPr>
            <a:t> </a:t>
          </a:r>
          <a:r>
            <a:rPr lang="en-US" sz="2100" kern="1200" dirty="0" err="1" smtClean="0">
              <a:latin typeface="MAC C Times" pitchFamily="18" charset="0"/>
            </a:rPr>
            <a:t>vozduhot</a:t>
          </a:r>
          <a:r>
            <a:rPr lang="en-US" sz="2100" kern="1200" dirty="0" smtClean="0">
              <a:latin typeface="MAC C Times" pitchFamily="18" charset="0"/>
            </a:rPr>
            <a:t> </a:t>
          </a:r>
          <a:r>
            <a:rPr lang="en-US" sz="2100" kern="1200" dirty="0" err="1" smtClean="0">
              <a:latin typeface="MAC C Times" pitchFamily="18" charset="0"/>
            </a:rPr>
            <a:t>pri</a:t>
          </a:r>
          <a:r>
            <a:rPr lang="en-US" sz="2100" kern="1200" dirty="0" smtClean="0">
              <a:latin typeface="MAC C Times" pitchFamily="18" charset="0"/>
            </a:rPr>
            <a:t> {to se </a:t>
          </a:r>
          <a:r>
            <a:rPr lang="en-US" sz="2100" kern="1200" dirty="0" err="1" smtClean="0">
              <a:latin typeface="MAC C Times" pitchFamily="18" charset="0"/>
            </a:rPr>
            <a:t>formiraat</a:t>
          </a:r>
          <a:r>
            <a:rPr lang="en-US" sz="2100" kern="1200" dirty="0" smtClean="0">
              <a:latin typeface="MAC C Times" pitchFamily="18" charset="0"/>
            </a:rPr>
            <a:t> </a:t>
          </a:r>
          <a:r>
            <a:rPr lang="en-US" sz="2100" kern="1200" dirty="0" err="1" smtClean="0">
              <a:latin typeface="MAC C Times" pitchFamily="18" charset="0"/>
            </a:rPr>
            <a:t>azotna</a:t>
          </a:r>
          <a:r>
            <a:rPr lang="en-US" sz="2100" kern="1200" dirty="0" smtClean="0">
              <a:latin typeface="MAC C Times" pitchFamily="18" charset="0"/>
            </a:rPr>
            <a:t> </a:t>
          </a:r>
          <a:r>
            <a:rPr lang="en-US" sz="2100" kern="1200" dirty="0" err="1" smtClean="0">
              <a:latin typeface="MAC C Times" pitchFamily="18" charset="0"/>
            </a:rPr>
            <a:t>ili</a:t>
          </a:r>
          <a:r>
            <a:rPr lang="en-US" sz="2100" kern="1200" dirty="0" smtClean="0">
              <a:latin typeface="MAC C Times" pitchFamily="18" charset="0"/>
            </a:rPr>
            <a:t> </a:t>
          </a:r>
          <a:r>
            <a:rPr lang="en-US" sz="2100" kern="1200" dirty="0" err="1" smtClean="0">
              <a:latin typeface="MAC C Times" pitchFamily="18" charset="0"/>
            </a:rPr>
            <a:t>sulfurna</a:t>
          </a:r>
          <a:r>
            <a:rPr lang="en-US" sz="2100" kern="1200" dirty="0" smtClean="0">
              <a:latin typeface="MAC C Times" pitchFamily="18" charset="0"/>
            </a:rPr>
            <a:t> </a:t>
          </a:r>
          <a:r>
            <a:rPr lang="en-US" sz="2100" kern="1200" dirty="0" err="1" smtClean="0">
              <a:latin typeface="MAC C Times" pitchFamily="18" charset="0"/>
            </a:rPr>
            <a:t>kiselina</a:t>
          </a:r>
          <a:r>
            <a:rPr lang="en-US" sz="2100" kern="1200" dirty="0" smtClean="0">
              <a:latin typeface="MAC C Times" pitchFamily="18" charset="0"/>
            </a:rPr>
            <a:t> </a:t>
          </a:r>
          <a:r>
            <a:rPr lang="en-US" sz="2100" kern="1200" dirty="0" err="1" smtClean="0">
              <a:latin typeface="MAC C Times" pitchFamily="18" charset="0"/>
            </a:rPr>
            <a:t>koi</a:t>
          </a:r>
          <a:r>
            <a:rPr lang="en-US" sz="2100" kern="1200" dirty="0" smtClean="0">
              <a:latin typeface="MAC C Times" pitchFamily="18" charset="0"/>
            </a:rPr>
            <a:t> so </a:t>
          </a:r>
          <a:r>
            <a:rPr lang="en-US" sz="2100" kern="1200" dirty="0" err="1" smtClean="0">
              <a:latin typeface="MAC C Times" pitchFamily="18" charset="0"/>
            </a:rPr>
            <a:t>pa|aweto</a:t>
          </a:r>
          <a:r>
            <a:rPr lang="en-US" sz="2100" kern="1200" dirty="0" smtClean="0">
              <a:latin typeface="MAC C Times" pitchFamily="18" charset="0"/>
            </a:rPr>
            <a:t> </a:t>
          </a:r>
          <a:r>
            <a:rPr lang="en-US" sz="2100" kern="1200" dirty="0" err="1" smtClean="0">
              <a:latin typeface="MAC C Times" pitchFamily="18" charset="0"/>
            </a:rPr>
            <a:t>na</a:t>
          </a:r>
          <a:r>
            <a:rPr lang="en-US" sz="2100" kern="1200" dirty="0" smtClean="0">
              <a:latin typeface="MAC C Times" pitchFamily="18" charset="0"/>
            </a:rPr>
            <a:t> </a:t>
          </a:r>
          <a:r>
            <a:rPr lang="en-US" sz="2100" kern="1200" dirty="0" err="1" smtClean="0">
              <a:latin typeface="MAC C Times" pitchFamily="18" charset="0"/>
            </a:rPr>
            <a:t>do`dovi</a:t>
          </a:r>
          <a:r>
            <a:rPr lang="en-US" sz="2100" kern="1200" dirty="0" smtClean="0">
              <a:latin typeface="MAC C Times" pitchFamily="18" charset="0"/>
            </a:rPr>
            <a:t> ,</a:t>
          </a:r>
          <a:r>
            <a:rPr lang="en-US" sz="2100" kern="1200" dirty="0" err="1" smtClean="0">
              <a:latin typeface="MAC C Times" pitchFamily="18" charset="0"/>
            </a:rPr>
            <a:t>sneg</a:t>
          </a:r>
          <a:r>
            <a:rPr lang="en-US" sz="2100" kern="1200" dirty="0" smtClean="0">
              <a:latin typeface="MAC C Times" pitchFamily="18" charset="0"/>
            </a:rPr>
            <a:t> </a:t>
          </a:r>
          <a:r>
            <a:rPr lang="en-US" sz="2100" kern="1200" dirty="0" err="1" smtClean="0">
              <a:latin typeface="MAC C Times" pitchFamily="18" charset="0"/>
            </a:rPr>
            <a:t>ili</a:t>
          </a:r>
          <a:r>
            <a:rPr lang="en-US" sz="2100" kern="1200" dirty="0" smtClean="0">
              <a:latin typeface="MAC C Times" pitchFamily="18" charset="0"/>
            </a:rPr>
            <a:t> </a:t>
          </a:r>
          <a:r>
            <a:rPr lang="en-US" sz="2100" kern="1200" dirty="0" err="1" smtClean="0">
              <a:latin typeface="MAC C Times" pitchFamily="18" charset="0"/>
            </a:rPr>
            <a:t>izme</a:t>
          </a:r>
          <a:r>
            <a:rPr lang="en-US" sz="2100" kern="1200" dirty="0" smtClean="0">
              <a:latin typeface="MAC C Times" pitchFamily="18" charset="0"/>
            </a:rPr>
            <a:t>{</a:t>
          </a:r>
          <a:r>
            <a:rPr lang="en-US" sz="2100" kern="1200" dirty="0" err="1" smtClean="0">
              <a:latin typeface="MAC C Times" pitchFamily="18" charset="0"/>
            </a:rPr>
            <a:t>ani</a:t>
          </a:r>
          <a:r>
            <a:rPr lang="en-US" sz="2100" kern="1200" dirty="0" smtClean="0">
              <a:latin typeface="MAC C Times" pitchFamily="18" charset="0"/>
            </a:rPr>
            <a:t> </a:t>
          </a:r>
          <a:r>
            <a:rPr lang="en-US" sz="2100" kern="1200" dirty="0" err="1" smtClean="0">
              <a:latin typeface="MAC C Times" pitchFamily="18" charset="0"/>
            </a:rPr>
            <a:t>niz</a:t>
          </a:r>
          <a:r>
            <a:rPr lang="en-US" sz="2100" kern="1200" dirty="0" smtClean="0">
              <a:latin typeface="MAC C Times" pitchFamily="18" charset="0"/>
            </a:rPr>
            <a:t> </a:t>
          </a:r>
          <a:r>
            <a:rPr lang="en-US" sz="2100" kern="1200" dirty="0" err="1" smtClean="0">
              <a:latin typeface="MAC C Times" pitchFamily="18" charset="0"/>
            </a:rPr>
            <a:t>maglata</a:t>
          </a:r>
          <a:r>
            <a:rPr lang="en-US" sz="2100" kern="1200" dirty="0" smtClean="0">
              <a:latin typeface="MAC C Times" pitchFamily="18" charset="0"/>
            </a:rPr>
            <a:t>  pa{</a:t>
          </a:r>
          <a:r>
            <a:rPr lang="en-US" sz="2100" kern="1200" dirty="0" err="1" smtClean="0">
              <a:latin typeface="MAC C Times" pitchFamily="18" charset="0"/>
            </a:rPr>
            <a:t>aat</a:t>
          </a:r>
          <a:endParaRPr lang="en-US" sz="2100" kern="1200" dirty="0">
            <a:latin typeface="MAC C Times" pitchFamily="18" charset="0"/>
          </a:endParaRPr>
        </a:p>
      </dsp:txBody>
      <dsp:txXfrm>
        <a:off x="0" y="48614"/>
        <a:ext cx="8610600" cy="1105649"/>
      </dsp:txXfrm>
    </dsp:sp>
    <dsp:sp modelId="{388595D4-05D3-4740-90BD-98F78B9BD017}">
      <dsp:nvSpPr>
        <dsp:cNvPr id="0" name=""/>
        <dsp:cNvSpPr/>
      </dsp:nvSpPr>
      <dsp:spPr>
        <a:xfrm>
          <a:off x="0" y="1214744"/>
          <a:ext cx="8610600" cy="1105649"/>
        </a:xfrm>
        <a:prstGeom prst="roundRect">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a:t>
          </a:r>
          <a:r>
            <a:rPr lang="en-US" sz="2100" kern="1200" dirty="0" err="1" smtClean="0">
              <a:latin typeface="MAC C Times" pitchFamily="18" charset="0"/>
            </a:rPr>
            <a:t>vrz</a:t>
          </a:r>
          <a:r>
            <a:rPr lang="en-US" sz="2100" kern="1200" dirty="0" smtClean="0">
              <a:latin typeface="MAC C Times" pitchFamily="18" charset="0"/>
            </a:rPr>
            <a:t> </a:t>
          </a:r>
          <a:r>
            <a:rPr lang="en-US" sz="2100" kern="1200" dirty="0" err="1" smtClean="0">
              <a:latin typeface="MAC C Times" pitchFamily="18" charset="0"/>
            </a:rPr>
            <a:t>rastenijata</a:t>
          </a:r>
          <a:r>
            <a:rPr lang="en-US" sz="2100" kern="1200" dirty="0" smtClean="0">
              <a:latin typeface="MAC C Times" pitchFamily="18" charset="0"/>
            </a:rPr>
            <a:t>(</a:t>
          </a:r>
          <a:r>
            <a:rPr lang="en-US" sz="2100" kern="1200" dirty="0" err="1" smtClean="0">
              <a:latin typeface="MAC C Times" pitchFamily="18" charset="0"/>
            </a:rPr>
            <a:t>gi</a:t>
          </a:r>
          <a:r>
            <a:rPr lang="en-US" sz="2100" kern="1200" dirty="0" smtClean="0">
              <a:latin typeface="MAC C Times" pitchFamily="18" charset="0"/>
            </a:rPr>
            <a:t> </a:t>
          </a:r>
          <a:r>
            <a:rPr lang="en-US" sz="2100" kern="1200" dirty="0" err="1" smtClean="0">
              <a:latin typeface="MAC C Times" pitchFamily="18" charset="0"/>
            </a:rPr>
            <a:t>gorat</a:t>
          </a:r>
          <a:r>
            <a:rPr lang="en-US" sz="2100" kern="1200" dirty="0" smtClean="0">
              <a:latin typeface="MAC C Times" pitchFamily="18" charset="0"/>
            </a:rPr>
            <a:t>)</a:t>
          </a:r>
          <a:endParaRPr lang="en-US" sz="2100" kern="1200" dirty="0">
            <a:latin typeface="MAC C Times" pitchFamily="18" charset="0"/>
          </a:endParaRPr>
        </a:p>
      </dsp:txBody>
      <dsp:txXfrm>
        <a:off x="0" y="1214744"/>
        <a:ext cx="8610600" cy="1105649"/>
      </dsp:txXfrm>
    </dsp:sp>
    <dsp:sp modelId="{A4CC09FF-70C0-4710-9A89-8234FF2D0D78}">
      <dsp:nvSpPr>
        <dsp:cNvPr id="0" name=""/>
        <dsp:cNvSpPr/>
      </dsp:nvSpPr>
      <dsp:spPr>
        <a:xfrm>
          <a:off x="0" y="2380874"/>
          <a:ext cx="8610600" cy="1105649"/>
        </a:xfrm>
        <a:prstGeom prst="roundRect">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a:t>
          </a:r>
          <a:r>
            <a:rPr lang="en-US" sz="2100" kern="1200" dirty="0" err="1" smtClean="0">
              <a:latin typeface="MAC C Times" pitchFamily="18" charset="0"/>
            </a:rPr>
            <a:t>vrz</a:t>
          </a:r>
          <a:r>
            <a:rPr lang="en-US" sz="2100" kern="1200" dirty="0" smtClean="0">
              <a:latin typeface="MAC C Times" pitchFamily="18" charset="0"/>
            </a:rPr>
            <a:t> </a:t>
          </a:r>
          <a:r>
            <a:rPr lang="en-US" sz="2100" kern="1200" dirty="0" err="1" smtClean="0">
              <a:latin typeface="MAC C Times" pitchFamily="18" charset="0"/>
            </a:rPr>
            <a:t>spomenicite</a:t>
          </a:r>
          <a:r>
            <a:rPr lang="en-US" sz="2100" kern="1200" dirty="0" smtClean="0">
              <a:latin typeface="MAC C Times" pitchFamily="18" charset="0"/>
            </a:rPr>
            <a:t> (</a:t>
          </a:r>
          <a:r>
            <a:rPr lang="en-US" sz="2100" kern="1200" dirty="0" err="1" smtClean="0">
              <a:latin typeface="MAC C Times" pitchFamily="18" charset="0"/>
            </a:rPr>
            <a:t>gi</a:t>
          </a:r>
          <a:r>
            <a:rPr lang="en-US" sz="2100" kern="1200" dirty="0" smtClean="0">
              <a:latin typeface="MAC C Times" pitchFamily="18" charset="0"/>
            </a:rPr>
            <a:t> </a:t>
          </a:r>
          <a:r>
            <a:rPr lang="en-US" sz="2100" kern="1200" dirty="0" err="1" smtClean="0">
              <a:latin typeface="MAC C Times" pitchFamily="18" charset="0"/>
            </a:rPr>
            <a:t>nagrizuvaat</a:t>
          </a:r>
          <a:r>
            <a:rPr lang="en-US" sz="2100" kern="1200" dirty="0" smtClean="0"/>
            <a:t>)</a:t>
          </a:r>
          <a:endParaRPr lang="en-US" sz="2100" kern="1200" dirty="0"/>
        </a:p>
      </dsp:txBody>
      <dsp:txXfrm>
        <a:off x="0" y="2380874"/>
        <a:ext cx="8610600" cy="1105649"/>
      </dsp:txXfrm>
    </dsp:sp>
    <dsp:sp modelId="{3B4A9509-0EDF-41C8-9CB1-4906778E526B}">
      <dsp:nvSpPr>
        <dsp:cNvPr id="0" name=""/>
        <dsp:cNvSpPr/>
      </dsp:nvSpPr>
      <dsp:spPr>
        <a:xfrm>
          <a:off x="0" y="3547004"/>
          <a:ext cx="8610600" cy="1105649"/>
        </a:xfrm>
        <a:prstGeom prst="roundRect">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a:t>
          </a:r>
          <a:r>
            <a:rPr lang="en-US" sz="2100" kern="1200" dirty="0" err="1" smtClean="0">
              <a:latin typeface="MAC C Times" pitchFamily="18" charset="0"/>
            </a:rPr>
            <a:t>vo</a:t>
          </a:r>
          <a:r>
            <a:rPr lang="en-US" sz="2100" kern="1200" dirty="0" smtClean="0">
              <a:latin typeface="MAC C Times" pitchFamily="18" charset="0"/>
            </a:rPr>
            <a:t> </a:t>
          </a:r>
          <a:r>
            <a:rPr lang="en-US" sz="2100" kern="1200" dirty="0" err="1" smtClean="0">
              <a:latin typeface="MAC C Times" pitchFamily="18" charset="0"/>
            </a:rPr>
            <a:t>slatkite</a:t>
          </a:r>
          <a:r>
            <a:rPr lang="en-US" sz="2100" kern="1200" dirty="0" smtClean="0">
              <a:latin typeface="MAC C Times" pitchFamily="18" charset="0"/>
            </a:rPr>
            <a:t> </a:t>
          </a:r>
          <a:r>
            <a:rPr lang="en-US" sz="2100" kern="1200" dirty="0" err="1" smtClean="0">
              <a:latin typeface="MAC C Times" pitchFamily="18" charset="0"/>
            </a:rPr>
            <a:t>vodi</a:t>
          </a:r>
          <a:r>
            <a:rPr lang="en-US" sz="2100" kern="1200" dirty="0" smtClean="0">
              <a:latin typeface="MAC C Times" pitchFamily="18" charset="0"/>
            </a:rPr>
            <a:t>(</a:t>
          </a:r>
          <a:r>
            <a:rPr lang="en-US" sz="2100" kern="1200" dirty="0" err="1" smtClean="0">
              <a:latin typeface="MAC C Times" pitchFamily="18" charset="0"/>
            </a:rPr>
            <a:t>gi</a:t>
          </a:r>
          <a:r>
            <a:rPr lang="en-US" sz="2100" kern="1200" dirty="0" smtClean="0">
              <a:latin typeface="MAC C Times" pitchFamily="18" charset="0"/>
            </a:rPr>
            <a:t> </a:t>
          </a:r>
          <a:r>
            <a:rPr lang="en-US" sz="2100" kern="1200" dirty="0" err="1" smtClean="0">
              <a:latin typeface="MAC C Times" pitchFamily="18" charset="0"/>
            </a:rPr>
            <a:t>skiseluvaat</a:t>
          </a:r>
          <a:r>
            <a:rPr lang="en-US" sz="2100" kern="1200" dirty="0" smtClean="0">
              <a:latin typeface="MAC C Times" pitchFamily="18" charset="0"/>
            </a:rPr>
            <a:t> so {to </a:t>
          </a:r>
          <a:r>
            <a:rPr lang="en-US" sz="2100" kern="1200" dirty="0" err="1" smtClean="0">
              <a:latin typeface="MAC C Times" pitchFamily="18" charset="0"/>
            </a:rPr>
            <a:t>predizvikuvaat</a:t>
          </a:r>
          <a:r>
            <a:rPr lang="en-US" sz="2100" kern="1200" dirty="0" smtClean="0">
              <a:latin typeface="MAC C Times" pitchFamily="18" charset="0"/>
            </a:rPr>
            <a:t> </a:t>
          </a:r>
          <a:r>
            <a:rPr lang="en-US" sz="2100" kern="1200" dirty="0" err="1" smtClean="0">
              <a:latin typeface="MAC C Times" pitchFamily="18" charset="0"/>
            </a:rPr>
            <a:t>smrt</a:t>
          </a:r>
          <a:r>
            <a:rPr lang="en-US" sz="2100" kern="1200" dirty="0" smtClean="0">
              <a:latin typeface="MAC C Times" pitchFamily="18" charset="0"/>
            </a:rPr>
            <a:t> </a:t>
          </a:r>
          <a:r>
            <a:rPr lang="en-US" sz="2100" kern="1200" dirty="0" err="1" smtClean="0">
              <a:latin typeface="MAC C Times" pitchFamily="18" charset="0"/>
            </a:rPr>
            <a:t>kaj</a:t>
          </a:r>
          <a:r>
            <a:rPr lang="en-US" sz="2100" kern="1200" dirty="0" smtClean="0">
              <a:latin typeface="MAC C Times" pitchFamily="18" charset="0"/>
            </a:rPr>
            <a:t> </a:t>
          </a:r>
          <a:r>
            <a:rPr lang="en-US" sz="2100" kern="1200" dirty="0" err="1" smtClean="0">
              <a:latin typeface="MAC C Times" pitchFamily="18" charset="0"/>
            </a:rPr>
            <a:t>vodenite</a:t>
          </a:r>
          <a:r>
            <a:rPr lang="en-US" sz="2100" kern="1200" dirty="0" smtClean="0">
              <a:latin typeface="MAC C Times" pitchFamily="18" charset="0"/>
            </a:rPr>
            <a:t> `</a:t>
          </a:r>
          <a:r>
            <a:rPr lang="en-US" sz="2100" kern="1200" dirty="0" err="1" smtClean="0">
              <a:latin typeface="MAC C Times" pitchFamily="18" charset="0"/>
            </a:rPr>
            <a:t>ivotni</a:t>
          </a:r>
          <a:r>
            <a:rPr lang="en-US" sz="2100" kern="1200" dirty="0" smtClean="0">
              <a:latin typeface="MAC C Times" pitchFamily="18" charset="0"/>
            </a:rPr>
            <a:t> </a:t>
          </a:r>
          <a:endParaRPr lang="en-US" sz="2100" kern="1200" dirty="0">
            <a:latin typeface="MAC C Times" pitchFamily="18" charset="0"/>
          </a:endParaRPr>
        </a:p>
      </dsp:txBody>
      <dsp:txXfrm>
        <a:off x="0" y="3547004"/>
        <a:ext cx="8610600" cy="1105649"/>
      </dsp:txXfrm>
    </dsp:sp>
    <dsp:sp modelId="{B46414D0-8533-4FEF-8C77-84DE4D69DDFA}">
      <dsp:nvSpPr>
        <dsp:cNvPr id="0" name=""/>
        <dsp:cNvSpPr/>
      </dsp:nvSpPr>
      <dsp:spPr>
        <a:xfrm>
          <a:off x="0" y="4713134"/>
          <a:ext cx="8610600" cy="1105649"/>
        </a:xfrm>
        <a:prstGeom prst="roundRect">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a:t>
          </a:r>
          <a:r>
            <a:rPr lang="en-US" sz="2100" kern="1200" dirty="0" err="1" smtClean="0">
              <a:latin typeface="MAC C Times" pitchFamily="18" charset="0"/>
            </a:rPr>
            <a:t>i</a:t>
          </a:r>
          <a:r>
            <a:rPr lang="en-US" sz="2100" kern="1200" dirty="0" smtClean="0">
              <a:latin typeface="MAC C Times" pitchFamily="18" charset="0"/>
            </a:rPr>
            <a:t> go </a:t>
          </a:r>
          <a:r>
            <a:rPr lang="en-US" sz="2100" kern="1200" dirty="0" err="1" smtClean="0">
              <a:latin typeface="MAC C Times" pitchFamily="18" charset="0"/>
            </a:rPr>
            <a:t>zagrozuvaat</a:t>
          </a:r>
          <a:r>
            <a:rPr lang="en-US" sz="2100" kern="1200" dirty="0" smtClean="0">
              <a:latin typeface="MAC C Times" pitchFamily="18" charset="0"/>
            </a:rPr>
            <a:t> </a:t>
          </a:r>
          <a:r>
            <a:rPr lang="en-US" sz="2100" kern="1200" dirty="0" err="1" smtClean="0">
              <a:latin typeface="MAC C Times" pitchFamily="18" charset="0"/>
            </a:rPr>
            <a:t>zdravjeto</a:t>
          </a:r>
          <a:r>
            <a:rPr lang="en-US" sz="2100" kern="1200" dirty="0" smtClean="0">
              <a:latin typeface="MAC C Times" pitchFamily="18" charset="0"/>
            </a:rPr>
            <a:t> </a:t>
          </a:r>
          <a:r>
            <a:rPr lang="en-US" sz="2100" kern="1200" dirty="0" err="1" smtClean="0">
              <a:latin typeface="MAC C Times" pitchFamily="18" charset="0"/>
            </a:rPr>
            <a:t>na</a:t>
          </a:r>
          <a:r>
            <a:rPr lang="en-US" sz="2100" kern="1200" dirty="0" smtClean="0">
              <a:latin typeface="MAC C Times" pitchFamily="18" charset="0"/>
            </a:rPr>
            <a:t> ~</a:t>
          </a:r>
          <a:r>
            <a:rPr lang="en-US" sz="2100" kern="1200" dirty="0" err="1" smtClean="0">
              <a:latin typeface="MAC C Times" pitchFamily="18" charset="0"/>
            </a:rPr>
            <a:t>ovekot</a:t>
          </a:r>
          <a:endParaRPr lang="en-US" sz="2100" kern="1200" dirty="0">
            <a:latin typeface="MAC C Times" pitchFamily="18" charset="0"/>
          </a:endParaRPr>
        </a:p>
      </dsp:txBody>
      <dsp:txXfrm>
        <a:off x="0" y="4713134"/>
        <a:ext cx="8610600" cy="11056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DB731-E9CD-4728-AF4A-FF726C47B2CB}" type="datetimeFigureOut">
              <a:rPr lang="en-US" smtClean="0"/>
              <a:pPr/>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5C6F8-E679-4CFA-AE6C-1CBAE92DA9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15C6F8-E679-4CFA-AE6C-1CBAE92DA9BC}"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1/31/2016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r"/>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8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895600"/>
            <a:ext cx="5029200" cy="3048000"/>
          </a:xfrm>
        </p:spPr>
        <p:txBody>
          <a:bodyPr>
            <a:normAutofit fontScale="90000"/>
          </a:bodyPr>
          <a:lstStyle/>
          <a:p>
            <a:pPr algn="l"/>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mk-MK" dirty="0" smtClean="0">
                <a:latin typeface="MAC C Times" pitchFamily="18" charset="0"/>
              </a:rPr>
              <a:t/>
            </a:r>
            <a:br>
              <a:rPr lang="mk-MK" dirty="0" smtClean="0">
                <a:latin typeface="MAC C Times" pitchFamily="18" charset="0"/>
              </a:rPr>
            </a:br>
            <a:r>
              <a:rPr lang="en-US" dirty="0" smtClean="0">
                <a:solidFill>
                  <a:srgbClr val="FFFF00"/>
                </a:solidFill>
                <a:latin typeface="MAC C Times" pitchFamily="18" charset="0"/>
              </a:rPr>
              <a:t>EFEKT </a:t>
            </a:r>
            <a:r>
              <a:rPr lang="en-US" dirty="0" smtClean="0">
                <a:solidFill>
                  <a:srgbClr val="FFFF00"/>
                </a:solidFill>
                <a:latin typeface="MAC C Times" pitchFamily="18" charset="0"/>
              </a:rPr>
              <a:t>NA STAKLENA GRADINA </a:t>
            </a:r>
            <a:r>
              <a:rPr lang="mk-MK" dirty="0" smtClean="0">
                <a:solidFill>
                  <a:srgbClr val="FF0000"/>
                </a:solidFill>
                <a:latin typeface="MAC C Times" pitchFamily="18" charset="0"/>
              </a:rPr>
              <a:t/>
            </a:r>
            <a:br>
              <a:rPr lang="mk-MK" dirty="0" smtClean="0">
                <a:solidFill>
                  <a:srgbClr val="FF0000"/>
                </a:solidFill>
                <a:latin typeface="MAC C Times" pitchFamily="18" charset="0"/>
              </a:rPr>
            </a:br>
            <a:r>
              <a:rPr lang="mk-MK" dirty="0" smtClean="0">
                <a:solidFill>
                  <a:srgbClr val="FF0000"/>
                </a:solidFill>
                <a:latin typeface="MAC C Times" pitchFamily="18" charset="0"/>
              </a:rPr>
              <a:t/>
            </a:r>
            <a:br>
              <a:rPr lang="mk-MK" dirty="0" smtClean="0">
                <a:solidFill>
                  <a:srgbClr val="FF0000"/>
                </a:solidFill>
                <a:latin typeface="MAC C Times" pitchFamily="18" charset="0"/>
              </a:rPr>
            </a:br>
            <a:r>
              <a:rPr lang="mk-MK" dirty="0" smtClean="0">
                <a:solidFill>
                  <a:srgbClr val="FF0000"/>
                </a:solidFill>
                <a:latin typeface="MAC C Times" pitchFamily="18" charset="0"/>
              </a:rPr>
              <a:t/>
            </a:r>
            <a:br>
              <a:rPr lang="mk-MK" dirty="0" smtClean="0">
                <a:solidFill>
                  <a:srgbClr val="FF0000"/>
                </a:solidFill>
                <a:latin typeface="MAC C Times" pitchFamily="18" charset="0"/>
              </a:rPr>
            </a:br>
            <a:r>
              <a:rPr lang="mk-MK" dirty="0" smtClean="0">
                <a:solidFill>
                  <a:srgbClr val="FF0000"/>
                </a:solidFill>
                <a:latin typeface="MAC C Times" pitchFamily="18" charset="0"/>
              </a:rPr>
              <a:t/>
            </a:r>
            <a:br>
              <a:rPr lang="mk-MK" dirty="0" smtClean="0">
                <a:solidFill>
                  <a:srgbClr val="FF0000"/>
                </a:solidFill>
                <a:latin typeface="MAC C Times" pitchFamily="18" charset="0"/>
              </a:rPr>
            </a:br>
            <a:r>
              <a:rPr lang="mk-MK" dirty="0" smtClean="0">
                <a:solidFill>
                  <a:srgbClr val="FF0000"/>
                </a:solidFill>
                <a:latin typeface="MAC C Times" pitchFamily="18" charset="0"/>
              </a:rPr>
              <a:t/>
            </a:r>
            <a:br>
              <a:rPr lang="mk-MK" dirty="0" smtClean="0">
                <a:solidFill>
                  <a:srgbClr val="FF0000"/>
                </a:solidFill>
                <a:latin typeface="MAC C Times" pitchFamily="18" charset="0"/>
              </a:rPr>
            </a:br>
            <a:endParaRPr lang="en-US"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0.gstatic.com/images?q=tbn:ANd9GcTtTiIddbky_KoGgNAJP2SulrcocESxLQUPU878rltVGyW2LjcC"/>
          <p:cNvPicPr>
            <a:picLocks noChangeAspect="1" noChangeArrowheads="1"/>
          </p:cNvPicPr>
          <p:nvPr/>
        </p:nvPicPr>
        <p:blipFill>
          <a:blip r:embed="rId2" cstate="print"/>
          <a:srcRect/>
          <a:stretch>
            <a:fillRect/>
          </a:stretch>
        </p:blipFill>
        <p:spPr bwMode="auto">
          <a:xfrm>
            <a:off x="0" y="93662"/>
            <a:ext cx="9144000" cy="6764338"/>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876800"/>
          </a:xfrm>
        </p:spPr>
        <p:txBody>
          <a:bodyPr>
            <a:normAutofit fontScale="85000" lnSpcReduction="20000"/>
          </a:bodyPr>
          <a:lstStyle/>
          <a:p>
            <a:r>
              <a:rPr lang="en-US" sz="5400" b="1" dirty="0" smtClean="0">
                <a:latin typeface="MAC C Times" pitchFamily="18" charset="0"/>
              </a:rPr>
              <a:t>SOVREMENIOT NA^IN NA @IVEEWE </a:t>
            </a:r>
          </a:p>
          <a:p>
            <a:endParaRPr lang="en-US" sz="5400" b="1" dirty="0" smtClean="0">
              <a:latin typeface="MAC C Times" pitchFamily="18" charset="0"/>
            </a:endParaRPr>
          </a:p>
          <a:p>
            <a:r>
              <a:rPr lang="en-US" sz="5400" b="1" dirty="0" smtClean="0">
                <a:latin typeface="MAC C Times" pitchFamily="18" charset="0"/>
              </a:rPr>
              <a:t>INDUSTRIJALIZACIJATA</a:t>
            </a:r>
          </a:p>
          <a:p>
            <a:endParaRPr lang="en-US" sz="5400" b="1" dirty="0" smtClean="0">
              <a:latin typeface="MAC C Times" pitchFamily="18" charset="0"/>
            </a:endParaRPr>
          </a:p>
          <a:p>
            <a:pPr>
              <a:buNone/>
            </a:pPr>
            <a:endParaRPr lang="en-US" sz="5400" b="1" dirty="0" smtClean="0">
              <a:latin typeface="MAC C Times" pitchFamily="18" charset="0"/>
            </a:endParaRPr>
          </a:p>
          <a:p>
            <a:r>
              <a:rPr lang="en-US" sz="5400" b="1" dirty="0" smtClean="0">
                <a:latin typeface="MAC C Times" pitchFamily="18" charset="0"/>
              </a:rPr>
              <a:t>VOZILA</a:t>
            </a:r>
            <a:endParaRPr lang="en-US" sz="5400" b="1"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5849112"/>
          </a:xfrm>
        </p:spPr>
        <p:txBody>
          <a:bodyPr>
            <a:normAutofit fontScale="90000"/>
          </a:bodyPr>
          <a:lstStyle/>
          <a:p>
            <a:r>
              <a:rPr lang="en-US" sz="2400" dirty="0" smtClean="0">
                <a:solidFill>
                  <a:schemeClr val="tx1">
                    <a:lumMod val="95000"/>
                    <a:lumOff val="5000"/>
                  </a:schemeClr>
                </a:solidFill>
                <a:latin typeface="MAC C Times" pitchFamily="18" charset="0"/>
              </a:rPr>
              <a:t>-[</a:t>
            </a:r>
            <a:r>
              <a:rPr lang="en-US" sz="2400" dirty="0" err="1" smtClean="0">
                <a:solidFill>
                  <a:schemeClr val="tx1">
                    <a:lumMod val="95000"/>
                    <a:lumOff val="5000"/>
                  </a:schemeClr>
                </a:solidFill>
                <a:latin typeface="MAC C Times" pitchFamily="18" charset="0"/>
              </a:rPr>
              <a:t>tetnite</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gasovi</a:t>
            </a:r>
            <a:r>
              <a:rPr lang="en-US" sz="2400" dirty="0" smtClean="0">
                <a:solidFill>
                  <a:schemeClr val="tx1">
                    <a:lumMod val="95000"/>
                    <a:lumOff val="5000"/>
                  </a:schemeClr>
                </a:solidFill>
                <a:latin typeface="MAC C Times" pitchFamily="18" charset="0"/>
              </a:rPr>
              <a:t> se </a:t>
            </a:r>
            <a:r>
              <a:rPr lang="en-US" sz="2400" dirty="0" err="1" smtClean="0">
                <a:solidFill>
                  <a:schemeClr val="tx1">
                    <a:lumMod val="95000"/>
                    <a:lumOff val="5000"/>
                  </a:schemeClr>
                </a:solidFill>
                <a:latin typeface="MAC C Times" pitchFamily="18" charset="0"/>
              </a:rPr>
              <a:t>osloboduvaat</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vo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atmosferata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sekojdnevno</a:t>
            </a:r>
            <a:r>
              <a:rPr lang="en-US" sz="2400" dirty="0" smtClean="0">
                <a:solidFill>
                  <a:schemeClr val="tx1">
                    <a:lumMod val="95000"/>
                    <a:lumOff val="5000"/>
                  </a:schemeClr>
                </a:solidFill>
                <a:latin typeface="MAC C Times" pitchFamily="18" charset="0"/>
              </a:rPr>
              <a:t> </a:t>
            </a:r>
            <a:br>
              <a:rPr lang="en-US" sz="2400" dirty="0" smtClean="0">
                <a:solidFill>
                  <a:schemeClr val="tx1">
                    <a:lumMod val="95000"/>
                    <a:lumOff val="5000"/>
                  </a:schemeClr>
                </a:solidFill>
                <a:latin typeface="MAC C Times" pitchFamily="18" charset="0"/>
              </a:rPr>
            </a:br>
            <a:r>
              <a:rPr lang="en-US" sz="2400" dirty="0" smtClean="0">
                <a:solidFill>
                  <a:schemeClr val="tx1">
                    <a:lumMod val="95000"/>
                    <a:lumOff val="5000"/>
                  </a:schemeClr>
                </a:solidFill>
                <a:latin typeface="MAC C Times" pitchFamily="18" charset="0"/>
              </a:rPr>
              <a:t/>
            </a:r>
            <a:br>
              <a:rPr lang="en-US" sz="2400" dirty="0" smtClean="0">
                <a:solidFill>
                  <a:schemeClr val="tx1">
                    <a:lumMod val="95000"/>
                    <a:lumOff val="5000"/>
                  </a:schemeClr>
                </a:solidFill>
                <a:latin typeface="MAC C Times" pitchFamily="18" charset="0"/>
              </a:rPr>
            </a:br>
            <a:r>
              <a:rPr lang="en-US" sz="2400" dirty="0" smtClean="0">
                <a:solidFill>
                  <a:schemeClr val="tx1">
                    <a:lumMod val="95000"/>
                    <a:lumOff val="5000"/>
                  </a:schemeClr>
                </a:solidFill>
                <a:latin typeface="MAC C Times" pitchFamily="18" charset="0"/>
              </a:rPr>
              <a:t>-</a:t>
            </a:r>
            <a:r>
              <a:rPr lang="en-US" sz="2400" dirty="0" err="1" smtClean="0">
                <a:solidFill>
                  <a:schemeClr val="tx1">
                    <a:lumMod val="95000"/>
                    <a:lumOff val="5000"/>
                  </a:schemeClr>
                </a:solidFill>
                <a:latin typeface="MAC C Times" pitchFamily="18" charset="0"/>
              </a:rPr>
              <a:t>Sekojdnevnoto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zagaduvawe</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nosi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tetni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posledici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koi</a:t>
            </a:r>
            <a:r>
              <a:rPr lang="en-US" sz="2400" dirty="0" smtClean="0">
                <a:solidFill>
                  <a:schemeClr val="tx1">
                    <a:lumMod val="95000"/>
                    <a:lumOff val="5000"/>
                  </a:schemeClr>
                </a:solidFill>
                <a:latin typeface="MAC C Times" pitchFamily="18" charset="0"/>
              </a:rPr>
              <a:t> ne se </a:t>
            </a:r>
            <a:r>
              <a:rPr lang="en-US" sz="2400" dirty="0" err="1" smtClean="0">
                <a:solidFill>
                  <a:schemeClr val="tx1">
                    <a:lumMod val="95000"/>
                    <a:lumOff val="5000"/>
                  </a:schemeClr>
                </a:solidFill>
                <a:latin typeface="MAC C Times" pitchFamily="18" charset="0"/>
              </a:rPr>
              <a:t>vidlivi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vo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kratok</a:t>
            </a:r>
            <a:r>
              <a:rPr lang="en-US" sz="2400" dirty="0" smtClean="0">
                <a:solidFill>
                  <a:schemeClr val="tx1">
                    <a:lumMod val="95000"/>
                    <a:lumOff val="5000"/>
                  </a:schemeClr>
                </a:solidFill>
                <a:latin typeface="MAC C Times" pitchFamily="18" charset="0"/>
              </a:rPr>
              <a:t> period ,{to e </a:t>
            </a:r>
            <a:r>
              <a:rPr lang="en-US" sz="2400" dirty="0" err="1" smtClean="0">
                <a:solidFill>
                  <a:schemeClr val="tx1">
                    <a:lumMod val="95000"/>
                    <a:lumOff val="5000"/>
                  </a:schemeClr>
                </a:solidFill>
                <a:latin typeface="MAC C Times" pitchFamily="18" charset="0"/>
              </a:rPr>
              <a:t>pri~ina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za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neubedlivosta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naselenioeto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vo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toa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deka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treba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da</a:t>
            </a:r>
            <a:r>
              <a:rPr lang="en-US" sz="2400" dirty="0" smtClean="0">
                <a:solidFill>
                  <a:schemeClr val="tx1">
                    <a:lumMod val="95000"/>
                    <a:lumOff val="5000"/>
                  </a:schemeClr>
                </a:solidFill>
                <a:latin typeface="MAC C Times" pitchFamily="18" charset="0"/>
              </a:rPr>
              <a:t>  se </a:t>
            </a:r>
            <a:r>
              <a:rPr lang="en-US" sz="2400" dirty="0" err="1" smtClean="0">
                <a:solidFill>
                  <a:schemeClr val="tx1">
                    <a:lumMod val="95000"/>
                    <a:lumOff val="5000"/>
                  </a:schemeClr>
                </a:solidFill>
                <a:latin typeface="MAC C Times" pitchFamily="18" charset="0"/>
              </a:rPr>
              <a:t>namali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zagaduvaweto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atmosferata</a:t>
            </a:r>
            <a:r>
              <a:rPr lang="en-US" sz="2400" dirty="0" smtClean="0">
                <a:solidFill>
                  <a:schemeClr val="tx1">
                    <a:lumMod val="95000"/>
                    <a:lumOff val="5000"/>
                  </a:schemeClr>
                </a:solidFill>
                <a:latin typeface="MAC C Times" pitchFamily="18" charset="0"/>
              </a:rPr>
              <a:t>.</a:t>
            </a:r>
            <a:br>
              <a:rPr lang="en-US" sz="2400" dirty="0" smtClean="0">
                <a:solidFill>
                  <a:schemeClr val="tx1">
                    <a:lumMod val="95000"/>
                    <a:lumOff val="5000"/>
                  </a:schemeClr>
                </a:solidFill>
                <a:latin typeface="MAC C Times" pitchFamily="18" charset="0"/>
              </a:rPr>
            </a:br>
            <a:r>
              <a:rPr lang="en-US" sz="2400" dirty="0" smtClean="0">
                <a:solidFill>
                  <a:schemeClr val="tx1">
                    <a:lumMod val="95000"/>
                    <a:lumOff val="5000"/>
                  </a:schemeClr>
                </a:solidFill>
                <a:latin typeface="MAC C Times" pitchFamily="18" charset="0"/>
              </a:rPr>
              <a:t/>
            </a:r>
            <a:br>
              <a:rPr lang="en-US" sz="2400" dirty="0" smtClean="0">
                <a:solidFill>
                  <a:schemeClr val="tx1">
                    <a:lumMod val="95000"/>
                    <a:lumOff val="5000"/>
                  </a:schemeClr>
                </a:solidFill>
                <a:latin typeface="MAC C Times" pitchFamily="18" charset="0"/>
              </a:rPr>
            </a:br>
            <a:r>
              <a:rPr lang="en-US" sz="2400" dirty="0" smtClean="0">
                <a:solidFill>
                  <a:schemeClr val="tx1">
                    <a:lumMod val="95000"/>
                    <a:lumOff val="5000"/>
                  </a:schemeClr>
                </a:solidFill>
                <a:latin typeface="MAC C Times" pitchFamily="18" charset="0"/>
              </a:rPr>
              <a:t>-</a:t>
            </a:r>
            <a:r>
              <a:rPr lang="en-US" sz="2400" dirty="0" err="1" smtClean="0">
                <a:solidFill>
                  <a:schemeClr val="tx1">
                    <a:lumMod val="95000"/>
                    <a:lumOff val="5000"/>
                  </a:schemeClr>
                </a:solidFill>
                <a:latin typeface="MAC C Times" pitchFamily="18" charset="0"/>
              </a:rPr>
              <a:t>Poradi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golemiot</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atmosferski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prostor</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tetnite</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gasovi</a:t>
            </a:r>
            <a:r>
              <a:rPr lang="en-US" sz="2400" dirty="0" smtClean="0">
                <a:solidFill>
                  <a:schemeClr val="tx1">
                    <a:lumMod val="95000"/>
                    <a:lumOff val="5000"/>
                  </a:schemeClr>
                </a:solidFill>
                <a:latin typeface="MAC C Times" pitchFamily="18" charset="0"/>
              </a:rPr>
              <a:t> se </a:t>
            </a:r>
            <a:r>
              <a:rPr lang="en-US" sz="2400" dirty="0" err="1" smtClean="0">
                <a:solidFill>
                  <a:schemeClr val="tx1">
                    <a:lumMod val="95000"/>
                    <a:lumOff val="5000"/>
                  </a:schemeClr>
                </a:solidFill>
                <a:latin typeface="MAC C Times" pitchFamily="18" charset="0"/>
              </a:rPr>
              <a:t>razreduvaat</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vo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nego</a:t>
            </a:r>
            <a:r>
              <a:rPr lang="en-US" sz="2400" dirty="0" smtClean="0">
                <a:solidFill>
                  <a:schemeClr val="tx1">
                    <a:lumMod val="95000"/>
                    <a:lumOff val="5000"/>
                  </a:schemeClr>
                </a:solidFill>
                <a:latin typeface="MAC C Times" pitchFamily="18" charset="0"/>
              </a:rPr>
              <a:t> ,no so </a:t>
            </a:r>
            <a:r>
              <a:rPr lang="en-US" sz="2400" dirty="0" err="1" smtClean="0">
                <a:solidFill>
                  <a:schemeClr val="tx1">
                    <a:lumMod val="95000"/>
                    <a:lumOff val="5000"/>
                  </a:schemeClr>
                </a:solidFill>
                <a:latin typeface="MAC C Times" pitchFamily="18" charset="0"/>
              </a:rPr>
              <a:t>dolgoro~no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takvo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zagaduvawe</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denes</a:t>
            </a:r>
            <a:r>
              <a:rPr lang="en-US" sz="2400" dirty="0" smtClean="0">
                <a:solidFill>
                  <a:schemeClr val="tx1">
                    <a:lumMod val="95000"/>
                    <a:lumOff val="5000"/>
                  </a:schemeClr>
                </a:solidFill>
                <a:latin typeface="MAC C Times" pitchFamily="18" charset="0"/>
              </a:rPr>
              <a:t> e </a:t>
            </a:r>
            <a:r>
              <a:rPr lang="en-US" sz="2400" dirty="0" err="1" smtClean="0">
                <a:solidFill>
                  <a:schemeClr val="tx1">
                    <a:lumMod val="95000"/>
                    <a:lumOff val="5000"/>
                  </a:schemeClr>
                </a:solidFill>
                <a:latin typeface="MAC C Times" pitchFamily="18" charset="0"/>
              </a:rPr>
              <a:t>zagrozen</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iviot</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svet</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na</a:t>
            </a:r>
            <a:r>
              <a:rPr lang="en-US" sz="2400" dirty="0" smtClean="0">
                <a:solidFill>
                  <a:schemeClr val="tx1">
                    <a:lumMod val="95000"/>
                    <a:lumOff val="5000"/>
                  </a:schemeClr>
                </a:solidFill>
                <a:latin typeface="MAC C Times" pitchFamily="18" charset="0"/>
              </a:rPr>
              <a:t>{</a:t>
            </a:r>
            <a:r>
              <a:rPr lang="en-US" sz="2400" dirty="0" err="1" smtClean="0">
                <a:solidFill>
                  <a:schemeClr val="tx1">
                    <a:lumMod val="95000"/>
                    <a:lumOff val="5000"/>
                  </a:schemeClr>
                </a:solidFill>
                <a:latin typeface="MAC C Times" pitchFamily="18" charset="0"/>
              </a:rPr>
              <a:t>ata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planeta</a:t>
            </a:r>
            <a:r>
              <a:rPr lang="en-US" sz="2400" dirty="0" smtClean="0">
                <a:solidFill>
                  <a:schemeClr val="tx1">
                    <a:lumMod val="95000"/>
                    <a:lumOff val="5000"/>
                  </a:schemeClr>
                </a:solidFill>
                <a:latin typeface="MAC C Times" pitchFamily="18" charset="0"/>
              </a:rPr>
              <a:t/>
            </a:r>
            <a:br>
              <a:rPr lang="en-US" sz="2400" dirty="0" smtClean="0">
                <a:solidFill>
                  <a:schemeClr val="tx1">
                    <a:lumMod val="95000"/>
                    <a:lumOff val="5000"/>
                  </a:schemeClr>
                </a:solidFill>
                <a:latin typeface="MAC C Times" pitchFamily="18" charset="0"/>
              </a:rPr>
            </a:br>
            <a:r>
              <a:rPr lang="en-US" sz="2400" dirty="0" smtClean="0">
                <a:solidFill>
                  <a:schemeClr val="tx1">
                    <a:lumMod val="95000"/>
                    <a:lumOff val="5000"/>
                  </a:schemeClr>
                </a:solidFill>
                <a:latin typeface="MAC C Times" pitchFamily="18" charset="0"/>
              </a:rPr>
              <a:t/>
            </a:r>
            <a:br>
              <a:rPr lang="en-US" sz="2400" dirty="0" smtClean="0">
                <a:solidFill>
                  <a:schemeClr val="tx1">
                    <a:lumMod val="95000"/>
                    <a:lumOff val="5000"/>
                  </a:schemeClr>
                </a:solidFill>
                <a:latin typeface="MAC C Times" pitchFamily="18" charset="0"/>
              </a:rPr>
            </a:br>
            <a:r>
              <a:rPr lang="en-US" sz="2400" dirty="0" smtClean="0">
                <a:solidFill>
                  <a:schemeClr val="tx1">
                    <a:lumMod val="95000"/>
                    <a:lumOff val="5000"/>
                  </a:schemeClr>
                </a:solidFill>
                <a:latin typeface="MAC C Times" pitchFamily="18" charset="0"/>
              </a:rPr>
              <a:t>-</a:t>
            </a:r>
            <a:r>
              <a:rPr lang="en-US" sz="2400" dirty="0" err="1" smtClean="0">
                <a:solidFill>
                  <a:schemeClr val="tx1">
                    <a:lumMod val="95000"/>
                    <a:lumOff val="5000"/>
                  </a:schemeClr>
                </a:solidFill>
                <a:latin typeface="MAC C Times" pitchFamily="18" charset="0"/>
              </a:rPr>
              <a:t>Koi</a:t>
            </a:r>
            <a:r>
              <a:rPr lang="en-US" sz="2400" dirty="0" smtClean="0">
                <a:solidFill>
                  <a:schemeClr val="tx1">
                    <a:lumMod val="95000"/>
                    <a:lumOff val="5000"/>
                  </a:schemeClr>
                </a:solidFill>
                <a:latin typeface="MAC C Times" pitchFamily="18" charset="0"/>
              </a:rPr>
              <a:t> se </a:t>
            </a:r>
            <a:r>
              <a:rPr lang="en-US" sz="2400" dirty="0" err="1" smtClean="0">
                <a:solidFill>
                  <a:schemeClr val="tx1">
                    <a:lumMod val="95000"/>
                    <a:lumOff val="5000"/>
                  </a:schemeClr>
                </a:solidFill>
                <a:latin typeface="MAC C Times" pitchFamily="18" charset="0"/>
              </a:rPr>
              <a:t>vsu</a:t>
            </a:r>
            <a:r>
              <a:rPr lang="en-US" sz="2400" dirty="0" smtClean="0">
                <a:solidFill>
                  <a:schemeClr val="tx1">
                    <a:lumMod val="95000"/>
                    <a:lumOff val="5000"/>
                  </a:schemeClr>
                </a:solidFill>
                <a:latin typeface="MAC C Times" pitchFamily="18" charset="0"/>
              </a:rPr>
              <a:t>{</a:t>
            </a:r>
            <a:r>
              <a:rPr lang="en-US" sz="2400" dirty="0" err="1" smtClean="0">
                <a:solidFill>
                  <a:schemeClr val="tx1">
                    <a:lumMod val="95000"/>
                    <a:lumOff val="5000"/>
                  </a:schemeClr>
                </a:solidFill>
                <a:latin typeface="MAC C Times" pitchFamily="18" charset="0"/>
              </a:rPr>
              <a:t>nost</a:t>
            </a:r>
            <a:r>
              <a:rPr lang="en-US" sz="2400" dirty="0" smtClean="0">
                <a:solidFill>
                  <a:schemeClr val="tx1">
                    <a:lumMod val="95000"/>
                    <a:lumOff val="5000"/>
                  </a:schemeClr>
                </a:solidFill>
                <a:latin typeface="MAC C Times" pitchFamily="18" charset="0"/>
              </a:rPr>
              <a:t> tie {</a:t>
            </a:r>
            <a:r>
              <a:rPr lang="en-US" sz="2400" dirty="0" err="1" smtClean="0">
                <a:solidFill>
                  <a:schemeClr val="tx1">
                    <a:lumMod val="95000"/>
                    <a:lumOff val="5000"/>
                  </a:schemeClr>
                </a:solidFill>
                <a:latin typeface="MAC C Times" pitchFamily="18" charset="0"/>
              </a:rPr>
              <a:t>tetni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materii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koi</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ja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zagaduvaat</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atmosferata</a:t>
            </a:r>
            <a:r>
              <a:rPr lang="en-US" sz="2400" dirty="0" smtClean="0">
                <a:solidFill>
                  <a:schemeClr val="tx1">
                    <a:lumMod val="95000"/>
                    <a:lumOff val="5000"/>
                  </a:schemeClr>
                </a:solidFill>
                <a:latin typeface="MAC C Times" pitchFamily="18" charset="0"/>
              </a:rPr>
              <a:t> , a so </a:t>
            </a:r>
            <a:r>
              <a:rPr lang="en-US" sz="2400" dirty="0" err="1" smtClean="0">
                <a:solidFill>
                  <a:schemeClr val="tx1">
                    <a:lumMod val="95000"/>
                    <a:lumOff val="5000"/>
                  </a:schemeClr>
                </a:solidFill>
                <a:latin typeface="MAC C Times" pitchFamily="18" charset="0"/>
              </a:rPr>
              <a:t>toa</a:t>
            </a:r>
            <a:r>
              <a:rPr lang="en-US" sz="2400" dirty="0" smtClean="0">
                <a:solidFill>
                  <a:schemeClr val="tx1">
                    <a:lumMod val="95000"/>
                    <a:lumOff val="5000"/>
                  </a:schemeClr>
                </a:solidFill>
                <a:latin typeface="MAC C Times" pitchFamily="18" charset="0"/>
              </a:rPr>
              <a:t> go </a:t>
            </a:r>
            <a:r>
              <a:rPr lang="en-US" sz="2400" dirty="0" err="1" smtClean="0">
                <a:solidFill>
                  <a:schemeClr val="tx1">
                    <a:lumMod val="95000"/>
                    <a:lumOff val="5000"/>
                  </a:schemeClr>
                </a:solidFill>
                <a:latin typeface="MAC C Times" pitchFamily="18" charset="0"/>
              </a:rPr>
              <a:t>pri~inija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globalnoto</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zatopluvawe</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na</a:t>
            </a:r>
            <a:r>
              <a:rPr lang="en-US" sz="2400" dirty="0" smtClean="0">
                <a:solidFill>
                  <a:schemeClr val="tx1">
                    <a:lumMod val="95000"/>
                    <a:lumOff val="5000"/>
                  </a:schemeClr>
                </a:solidFill>
                <a:latin typeface="MAC C Times" pitchFamily="18" charset="0"/>
              </a:rPr>
              <a:t> </a:t>
            </a:r>
            <a:r>
              <a:rPr lang="en-US" sz="2400" dirty="0" err="1" smtClean="0">
                <a:solidFill>
                  <a:schemeClr val="tx1">
                    <a:lumMod val="95000"/>
                    <a:lumOff val="5000"/>
                  </a:schemeClr>
                </a:solidFill>
                <a:latin typeface="MAC C Times" pitchFamily="18" charset="0"/>
              </a:rPr>
              <a:t>planetata</a:t>
            </a:r>
            <a:r>
              <a:rPr lang="en-US" sz="2400" dirty="0" smtClean="0">
                <a:solidFill>
                  <a:schemeClr val="tx1">
                    <a:lumMod val="95000"/>
                    <a:lumOff val="5000"/>
                  </a:schemeClr>
                </a:solidFill>
                <a:latin typeface="MAC C Times" pitchFamily="18" charset="0"/>
              </a:rPr>
              <a:t>?</a:t>
            </a:r>
            <a:endParaRPr lang="en-US" sz="2400" dirty="0">
              <a:solidFill>
                <a:schemeClr val="tx1">
                  <a:lumMod val="95000"/>
                  <a:lumOff val="5000"/>
                </a:schemeClr>
              </a:solidFill>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b="1" dirty="0" err="1" smtClean="0">
                <a:latin typeface="MAC C Times" pitchFamily="18" charset="0"/>
              </a:rPr>
              <a:t>Osnovni</a:t>
            </a:r>
            <a:r>
              <a:rPr lang="en-US" b="1" dirty="0" smtClean="0">
                <a:latin typeface="MAC C Times" pitchFamily="18" charset="0"/>
              </a:rPr>
              <a:t> </a:t>
            </a:r>
            <a:r>
              <a:rPr lang="en-US" b="1" dirty="0" err="1" smtClean="0">
                <a:latin typeface="MAC C Times" pitchFamily="18" charset="0"/>
              </a:rPr>
              <a:t>zagaduva~i</a:t>
            </a:r>
            <a:r>
              <a:rPr lang="en-US" b="1" dirty="0" smtClean="0">
                <a:latin typeface="MAC C Times" pitchFamily="18" charset="0"/>
              </a:rPr>
              <a:t> </a:t>
            </a:r>
            <a:r>
              <a:rPr lang="en-US" b="1" dirty="0" err="1" smtClean="0">
                <a:latin typeface="MAC C Times" pitchFamily="18" charset="0"/>
              </a:rPr>
              <a:t>vo</a:t>
            </a:r>
            <a:r>
              <a:rPr lang="en-US" b="1" dirty="0" smtClean="0">
                <a:latin typeface="MAC C Times" pitchFamily="18" charset="0"/>
              </a:rPr>
              <a:t> </a:t>
            </a:r>
            <a:r>
              <a:rPr lang="en-US" b="1" dirty="0" err="1" smtClean="0">
                <a:latin typeface="MAC C Times" pitchFamily="18" charset="0"/>
              </a:rPr>
              <a:t>atmosferata</a:t>
            </a:r>
            <a:endParaRPr lang="en-US" b="1" dirty="0">
              <a:latin typeface="MAC C Times" pitchFamily="18" charset="0"/>
            </a:endParaRPr>
          </a:p>
        </p:txBody>
      </p:sp>
      <p:graphicFrame>
        <p:nvGraphicFramePr>
          <p:cNvPr id="3" name="Table 2"/>
          <p:cNvGraphicFramePr>
            <a:graphicFrameLocks noGrp="1"/>
          </p:cNvGraphicFramePr>
          <p:nvPr/>
        </p:nvGraphicFramePr>
        <p:xfrm>
          <a:off x="152400" y="1447799"/>
          <a:ext cx="8915400" cy="5181600"/>
        </p:xfrm>
        <a:graphic>
          <a:graphicData uri="http://schemas.openxmlformats.org/drawingml/2006/table">
            <a:tbl>
              <a:tblPr firstRow="1" bandRow="1">
                <a:tableStyleId>{5C22544A-7EE6-4342-B048-85BDC9FD1C3A}</a:tableStyleId>
              </a:tblPr>
              <a:tblGrid>
                <a:gridCol w="2228850"/>
                <a:gridCol w="2228850"/>
                <a:gridCol w="2228850"/>
                <a:gridCol w="2228850"/>
              </a:tblGrid>
              <a:tr h="431800">
                <a:tc rowSpan="2">
                  <a:txBody>
                    <a:bodyPr/>
                    <a:lstStyle/>
                    <a:p>
                      <a:r>
                        <a:rPr lang="en-US" dirty="0" smtClean="0">
                          <a:latin typeface="MAC C Times" pitchFamily="18" charset="0"/>
                        </a:rPr>
                        <a:t>ZAGADUVA^</a:t>
                      </a:r>
                      <a:endParaRPr lang="en-US" dirty="0">
                        <a:latin typeface="MAC C Times" pitchFamily="18" charset="0"/>
                      </a:endParaRPr>
                    </a:p>
                  </a:txBody>
                  <a:tcPr/>
                </a:tc>
                <a:tc gridSpan="3">
                  <a:txBody>
                    <a:bodyPr/>
                    <a:lstStyle/>
                    <a:p>
                      <a:pPr algn="ctr"/>
                      <a:r>
                        <a:rPr lang="en-US" dirty="0" smtClean="0">
                          <a:latin typeface="MAC C Times" pitchFamily="18" charset="0"/>
                        </a:rPr>
                        <a:t>AGENS-PREDIZVIKUVA^</a:t>
                      </a:r>
                      <a:endParaRPr lang="en-US" dirty="0">
                        <a:latin typeface="MAC C Times" pitchFamily="18" charset="0"/>
                      </a:endParaRPr>
                    </a:p>
                  </a:txBody>
                  <a:tcPr>
                    <a:lnB w="12700" cap="flat" cmpd="sng" algn="ctr">
                      <a:solidFill>
                        <a:schemeClr val="bg2">
                          <a:lumMod val="25000"/>
                        </a:schemeClr>
                      </a:solidFill>
                      <a:prstDash val="solid"/>
                      <a:round/>
                      <a:headEnd type="none" w="med" len="med"/>
                      <a:tailEnd type="none" w="med" len="med"/>
                    </a:lnB>
                  </a:tcPr>
                </a:tc>
                <a:tc hMerge="1">
                  <a:txBody>
                    <a:bodyPr/>
                    <a:lstStyle/>
                    <a:p>
                      <a:endParaRPr lang="en-US" dirty="0"/>
                    </a:p>
                  </a:txBody>
                  <a:tcPr>
                    <a:lnB w="12700" cap="flat" cmpd="sng" algn="ctr">
                      <a:solidFill>
                        <a:schemeClr val="bg2">
                          <a:lumMod val="25000"/>
                        </a:schemeClr>
                      </a:solidFill>
                      <a:prstDash val="solid"/>
                      <a:round/>
                      <a:headEnd type="none" w="med" len="med"/>
                      <a:tailEnd type="none" w="med" len="med"/>
                    </a:lnB>
                  </a:tcPr>
                </a:tc>
                <a:tc hMerge="1">
                  <a:txBody>
                    <a:bodyPr/>
                    <a:lstStyle/>
                    <a:p>
                      <a:endParaRPr lang="en-US"/>
                    </a:p>
                  </a:txBody>
                  <a:tcPr>
                    <a:lnB w="12700" cap="flat" cmpd="sng" algn="ctr">
                      <a:solidFill>
                        <a:schemeClr val="bg2">
                          <a:lumMod val="25000"/>
                        </a:schemeClr>
                      </a:solidFill>
                      <a:prstDash val="solid"/>
                      <a:round/>
                      <a:headEnd type="none" w="med" len="med"/>
                      <a:tailEnd type="none" w="med" len="med"/>
                    </a:lnB>
                  </a:tcPr>
                </a:tc>
              </a:tr>
              <a:tr h="431800">
                <a:tc vMerge="1">
                  <a:txBody>
                    <a:bodyPr/>
                    <a:lstStyle/>
                    <a:p>
                      <a:endParaRPr lang="en-US"/>
                    </a:p>
                  </a:txBody>
                  <a:tcPr/>
                </a:tc>
                <a:tc>
                  <a:txBody>
                    <a:bodyPr/>
                    <a:lstStyle/>
                    <a:p>
                      <a:r>
                        <a:rPr lang="en-US" dirty="0" smtClean="0">
                          <a:latin typeface="MAC C Times" pitchFamily="18" charset="0"/>
                        </a:rPr>
                        <a:t>VISOK</a:t>
                      </a:r>
                      <a:endParaRPr lang="en-US" dirty="0">
                        <a:latin typeface="MAC C Times" pitchFamily="18" charset="0"/>
                      </a:endParaRPr>
                    </a:p>
                  </a:txBody>
                  <a:tcPr>
                    <a:lnT w="12700" cap="flat" cmpd="sng" algn="ctr">
                      <a:solidFill>
                        <a:schemeClr val="bg2">
                          <a:lumMod val="25000"/>
                        </a:schemeClr>
                      </a:solidFill>
                      <a:prstDash val="solid"/>
                      <a:round/>
                      <a:headEnd type="none" w="med" len="med"/>
                      <a:tailEnd type="none" w="med" len="med"/>
                    </a:lnT>
                    <a:solidFill>
                      <a:srgbClr val="FF0000"/>
                    </a:solidFill>
                  </a:tcPr>
                </a:tc>
                <a:tc>
                  <a:txBody>
                    <a:bodyPr/>
                    <a:lstStyle/>
                    <a:p>
                      <a:r>
                        <a:rPr lang="en-US" dirty="0" smtClean="0">
                          <a:latin typeface="MAC C Times" pitchFamily="18" charset="0"/>
                        </a:rPr>
                        <a:t>SREDEN</a:t>
                      </a:r>
                      <a:endParaRPr lang="en-US" dirty="0">
                        <a:latin typeface="MAC C Times" pitchFamily="18" charset="0"/>
                      </a:endParaRPr>
                    </a:p>
                  </a:txBody>
                  <a:tcPr>
                    <a:lnT w="12700" cap="flat" cmpd="sng" algn="ctr">
                      <a:solidFill>
                        <a:schemeClr val="bg2">
                          <a:lumMod val="25000"/>
                        </a:schemeClr>
                      </a:solidFill>
                      <a:prstDash val="solid"/>
                      <a:round/>
                      <a:headEnd type="none" w="med" len="med"/>
                      <a:tailEnd type="none" w="med" len="med"/>
                    </a:lnT>
                    <a:solidFill>
                      <a:srgbClr val="FFC000"/>
                    </a:solidFill>
                  </a:tcPr>
                </a:tc>
                <a:tc>
                  <a:txBody>
                    <a:bodyPr/>
                    <a:lstStyle/>
                    <a:p>
                      <a:r>
                        <a:rPr lang="en-US" dirty="0" smtClean="0">
                          <a:latin typeface="MAC C Times" pitchFamily="18" charset="0"/>
                        </a:rPr>
                        <a:t>NIZOK</a:t>
                      </a:r>
                      <a:endParaRPr lang="en-US" dirty="0">
                        <a:latin typeface="MAC C Times" pitchFamily="18" charset="0"/>
                      </a:endParaRPr>
                    </a:p>
                  </a:txBody>
                  <a:tcPr>
                    <a:lnT w="12700" cap="flat" cmpd="sng" algn="ctr">
                      <a:solidFill>
                        <a:schemeClr val="bg2">
                          <a:lumMod val="25000"/>
                        </a:schemeClr>
                      </a:solidFill>
                      <a:prstDash val="solid"/>
                      <a:round/>
                      <a:headEnd type="none" w="med" len="med"/>
                      <a:tailEnd type="none" w="med" len="med"/>
                    </a:lnT>
                    <a:solidFill>
                      <a:schemeClr val="accent6">
                        <a:lumMod val="40000"/>
                        <a:lumOff val="60000"/>
                      </a:schemeClr>
                    </a:solidFill>
                  </a:tcPr>
                </a:tc>
              </a:tr>
              <a:tr h="863600">
                <a:tc>
                  <a:txBody>
                    <a:bodyPr/>
                    <a:lstStyle/>
                    <a:p>
                      <a:r>
                        <a:rPr lang="en-US" dirty="0" smtClean="0">
                          <a:latin typeface="MAC C Times" pitchFamily="18" charset="0"/>
                        </a:rPr>
                        <a:t>SULFURNI</a:t>
                      </a:r>
                    </a:p>
                    <a:p>
                      <a:r>
                        <a:rPr lang="en-US" dirty="0" smtClean="0">
                          <a:latin typeface="MAC C Times" pitchFamily="18" charset="0"/>
                        </a:rPr>
                        <a:t>OKSIDI</a:t>
                      </a:r>
                      <a:endParaRPr lang="en-US" dirty="0">
                        <a:latin typeface="MAC C Times" pitchFamily="18" charset="0"/>
                      </a:endParaRPr>
                    </a:p>
                  </a:txBody>
                  <a:tcPr/>
                </a:tc>
                <a:tc>
                  <a:txBody>
                    <a:bodyPr/>
                    <a:lstStyle/>
                    <a:p>
                      <a:r>
                        <a:rPr lang="en-US" dirty="0" smtClean="0">
                          <a:latin typeface="MAC C Times" pitchFamily="18" charset="0"/>
                        </a:rPr>
                        <a:t>INDUSTRIJA</a:t>
                      </a:r>
                      <a:endParaRPr lang="en-US" dirty="0">
                        <a:latin typeface="MAC C Times" pitchFamily="18" charset="0"/>
                      </a:endParaRPr>
                    </a:p>
                  </a:txBody>
                  <a:tcPr/>
                </a:tc>
                <a:tc>
                  <a:txBody>
                    <a:bodyPr/>
                    <a:lstStyle/>
                    <a:p>
                      <a:r>
                        <a:rPr lang="en-US" dirty="0" smtClean="0">
                          <a:latin typeface="MAC C Times" pitchFamily="18" charset="0"/>
                        </a:rPr>
                        <a:t>@IVEALI[TE</a:t>
                      </a:r>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VOZILA</a:t>
                      </a:r>
                    </a:p>
                    <a:p>
                      <a:endParaRPr lang="en-US" dirty="0">
                        <a:latin typeface="MAC C Times" pitchFamily="18" charset="0"/>
                      </a:endParaRPr>
                    </a:p>
                  </a:txBody>
                  <a:tcPr/>
                </a:tc>
              </a:tr>
              <a:tr h="863600">
                <a:tc>
                  <a:txBody>
                    <a:bodyPr/>
                    <a:lstStyle/>
                    <a:p>
                      <a:r>
                        <a:rPr lang="en-US" dirty="0" smtClean="0">
                          <a:latin typeface="MAC C Times" pitchFamily="18" charset="0"/>
                        </a:rPr>
                        <a:t>AZOTNI OKSIDI</a:t>
                      </a:r>
                      <a:endParaRPr lang="en-US" dirty="0">
                        <a:latin typeface="MAC C Times" pitchFamily="18" charset="0"/>
                      </a:endParaRPr>
                    </a:p>
                  </a:txBody>
                  <a:tcPr/>
                </a:tc>
                <a:tc>
                  <a:txBody>
                    <a:bodyPr/>
                    <a:lstStyle/>
                    <a:p>
                      <a:r>
                        <a:rPr lang="en-US" dirty="0" smtClean="0">
                          <a:latin typeface="MAC C Times" pitchFamily="18" charset="0"/>
                        </a:rPr>
                        <a:t>VOZILA</a:t>
                      </a:r>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INDUSTRIJA</a:t>
                      </a:r>
                    </a:p>
                    <a:p>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@IVEALI[TA</a:t>
                      </a:r>
                    </a:p>
                    <a:p>
                      <a:endParaRPr lang="en-US" dirty="0">
                        <a:latin typeface="MAC C Times" pitchFamily="18" charset="0"/>
                      </a:endParaRPr>
                    </a:p>
                  </a:txBody>
                  <a:tcPr/>
                </a:tc>
              </a:tr>
              <a:tr h="863600">
                <a:tc>
                  <a:txBody>
                    <a:bodyPr/>
                    <a:lstStyle/>
                    <a:p>
                      <a:r>
                        <a:rPr lang="en-US" dirty="0" smtClean="0">
                          <a:latin typeface="MAC C Times" pitchFamily="18" charset="0"/>
                        </a:rPr>
                        <a:t>^ESTI^KI</a:t>
                      </a:r>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VOZILA</a:t>
                      </a:r>
                    </a:p>
                    <a:p>
                      <a:endParaRPr lang="en-US" dirty="0">
                        <a:latin typeface="MAC C Times" pitchFamily="18" charset="0"/>
                      </a:endParaRPr>
                    </a:p>
                  </a:txBody>
                  <a:tcPr/>
                </a:tc>
                <a:tc>
                  <a:txBody>
                    <a:bodyPr/>
                    <a:lstStyle/>
                    <a:p>
                      <a:r>
                        <a:rPr lang="en-US" dirty="0" smtClean="0">
                          <a:latin typeface="MAC C Times" pitchFamily="18" charset="0"/>
                        </a:rPr>
                        <a:t>INDUSTRIJA</a:t>
                      </a:r>
                    </a:p>
                    <a:p>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@IVEALI[TE</a:t>
                      </a:r>
                    </a:p>
                    <a:p>
                      <a:endParaRPr lang="en-US" dirty="0">
                        <a:latin typeface="MAC C Times" pitchFamily="18" charset="0"/>
                      </a:endParaRPr>
                    </a:p>
                  </a:txBody>
                  <a:tcPr/>
                </a:tc>
              </a:tr>
              <a:tr h="863600">
                <a:tc>
                  <a:txBody>
                    <a:bodyPr/>
                    <a:lstStyle/>
                    <a:p>
                      <a:r>
                        <a:rPr lang="en-US" dirty="0" smtClean="0">
                          <a:latin typeface="MAC C Times" pitchFamily="18" charset="0"/>
                        </a:rPr>
                        <a:t>JAGLERODEN DIOKSID</a:t>
                      </a:r>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VOZILA</a:t>
                      </a:r>
                    </a:p>
                    <a:p>
                      <a:endParaRPr lang="en-US" dirty="0">
                        <a:latin typeface="MAC C Times" pitchFamily="18" charset="0"/>
                      </a:endParaRPr>
                    </a:p>
                  </a:txBody>
                  <a:tcPr/>
                </a:tc>
                <a:tc>
                  <a:txBody>
                    <a:bodyPr/>
                    <a:lstStyle/>
                    <a:p>
                      <a:r>
                        <a:rPr lang="en-US" dirty="0" smtClean="0">
                          <a:latin typeface="MAC C Times" pitchFamily="18" charset="0"/>
                        </a:rPr>
                        <a:t>INDUSTRIJA</a:t>
                      </a:r>
                    </a:p>
                    <a:p>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@IVEALI[TE</a:t>
                      </a:r>
                    </a:p>
                    <a:p>
                      <a:endParaRPr lang="en-US" dirty="0">
                        <a:latin typeface="MAC C Times" pitchFamily="18" charset="0"/>
                      </a:endParaRPr>
                    </a:p>
                  </a:txBody>
                  <a:tcPr/>
                </a:tc>
              </a:tr>
              <a:tr h="863600">
                <a:tc>
                  <a:txBody>
                    <a:bodyPr/>
                    <a:lstStyle/>
                    <a:p>
                      <a:r>
                        <a:rPr lang="en-US" dirty="0" smtClean="0">
                          <a:latin typeface="MAC C Times" pitchFamily="18" charset="0"/>
                        </a:rPr>
                        <a:t>OLOVO</a:t>
                      </a:r>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VOZILA</a:t>
                      </a:r>
                    </a:p>
                    <a:p>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VOZILA</a:t>
                      </a:r>
                    </a:p>
                    <a:p>
                      <a:endParaRPr lang="en-US" dirty="0">
                        <a:latin typeface="MAC C Times"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AC C Times" pitchFamily="18" charset="0"/>
                        </a:rPr>
                        <a:t>INDUSTRIJA</a:t>
                      </a:r>
                    </a:p>
                    <a:p>
                      <a:endParaRPr lang="en-US" dirty="0">
                        <a:latin typeface="MAC C Times" pitchFamily="18" charset="0"/>
                      </a:endParaRP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990600"/>
          <a:ext cx="8610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28600"/>
            <a:ext cx="8229600" cy="1143000"/>
          </a:xfrm>
        </p:spPr>
        <p:txBody>
          <a:bodyPr/>
          <a:lstStyle/>
          <a:p>
            <a:r>
              <a:rPr lang="en-US" b="1" dirty="0" smtClean="0">
                <a:latin typeface="MAC C Times" pitchFamily="18" charset="0"/>
              </a:rPr>
              <a:t>[TO E KISEL DO@D?</a:t>
            </a:r>
            <a:endParaRPr lang="en-US" b="1"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illennium-energy.net/wp-content/uploads/2011/06/acid1.gif"/>
          <p:cNvPicPr>
            <a:picLocks noChangeAspect="1" noChangeArrowheads="1"/>
          </p:cNvPicPr>
          <p:nvPr/>
        </p:nvPicPr>
        <p:blipFill>
          <a:blip r:embed="rId2" cstate="print"/>
          <a:srcRect/>
          <a:stretch>
            <a:fillRect/>
          </a:stretch>
        </p:blipFill>
        <p:spPr bwMode="auto">
          <a:xfrm>
            <a:off x="76200" y="0"/>
            <a:ext cx="8988425" cy="6819132"/>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lgn="ctr">
              <a:buNone/>
            </a:pPr>
            <a:r>
              <a:rPr lang="en-US" sz="8800" dirty="0" smtClean="0">
                <a:solidFill>
                  <a:srgbClr val="00B050"/>
                </a:solidFill>
                <a:latin typeface="MAC C Times" pitchFamily="18" charset="0"/>
              </a:rPr>
              <a:t>NE</a:t>
            </a:r>
            <a:r>
              <a:rPr lang="en-US" sz="8800" dirty="0" smtClean="0">
                <a:latin typeface="MAC C Times" pitchFamily="18" charset="0"/>
              </a:rPr>
              <a:t>!</a:t>
            </a:r>
            <a:endParaRPr lang="en-US" sz="8800" dirty="0">
              <a:latin typeface="MAC C Times" pitchFamily="18" charset="0"/>
            </a:endParaRPr>
          </a:p>
        </p:txBody>
      </p:sp>
      <p:sp>
        <p:nvSpPr>
          <p:cNvPr id="2" name="Title 1"/>
          <p:cNvSpPr>
            <a:spLocks noGrp="1"/>
          </p:cNvSpPr>
          <p:nvPr>
            <p:ph type="title"/>
          </p:nvPr>
        </p:nvSpPr>
        <p:spPr>
          <a:xfrm>
            <a:off x="609600" y="304800"/>
            <a:ext cx="8077200" cy="2514600"/>
          </a:xfrm>
        </p:spPr>
        <p:txBody>
          <a:bodyPr>
            <a:normAutofit/>
          </a:bodyPr>
          <a:lstStyle/>
          <a:p>
            <a:pPr algn="ctr"/>
            <a:r>
              <a:rPr lang="en-US" dirty="0" smtClean="0">
                <a:solidFill>
                  <a:srgbClr val="E0130E"/>
                </a:solidFill>
                <a:latin typeface="MAC C Times" pitchFamily="18" charset="0"/>
              </a:rPr>
              <a:t>Dali </a:t>
            </a:r>
            <a:r>
              <a:rPr lang="en-US" dirty="0" err="1" smtClean="0">
                <a:solidFill>
                  <a:srgbClr val="E0130E"/>
                </a:solidFill>
                <a:latin typeface="MAC C Times" pitchFamily="18" charset="0"/>
              </a:rPr>
              <a:t>jaglerodniot</a:t>
            </a:r>
            <a:r>
              <a:rPr lang="en-US" dirty="0" smtClean="0">
                <a:solidFill>
                  <a:srgbClr val="E0130E"/>
                </a:solidFill>
                <a:latin typeface="MAC C Times" pitchFamily="18" charset="0"/>
              </a:rPr>
              <a:t> </a:t>
            </a:r>
            <a:r>
              <a:rPr lang="en-US" dirty="0" err="1" smtClean="0">
                <a:solidFill>
                  <a:srgbClr val="E0130E"/>
                </a:solidFill>
                <a:latin typeface="MAC C Times" pitchFamily="18" charset="0"/>
              </a:rPr>
              <a:t>dioksid</a:t>
            </a:r>
            <a:r>
              <a:rPr lang="en-US" dirty="0" smtClean="0">
                <a:solidFill>
                  <a:srgbClr val="E0130E"/>
                </a:solidFill>
                <a:latin typeface="MAC C Times" pitchFamily="18" charset="0"/>
              </a:rPr>
              <a:t> </a:t>
            </a:r>
            <a:r>
              <a:rPr lang="en-US" dirty="0" err="1" smtClean="0">
                <a:solidFill>
                  <a:srgbClr val="E0130E"/>
                </a:solidFill>
                <a:latin typeface="MAC C Times" pitchFamily="18" charset="0"/>
              </a:rPr>
              <a:t>otsekoga</a:t>
            </a:r>
            <a:r>
              <a:rPr lang="en-US" dirty="0" smtClean="0">
                <a:solidFill>
                  <a:srgbClr val="E0130E"/>
                </a:solidFill>
                <a:latin typeface="MAC C Times" pitchFamily="18" charset="0"/>
              </a:rPr>
              <a:t>{ </a:t>
            </a:r>
            <a:r>
              <a:rPr lang="en-US" dirty="0" err="1" smtClean="0">
                <a:solidFill>
                  <a:srgbClr val="E0130E"/>
                </a:solidFill>
                <a:latin typeface="MAC C Times" pitchFamily="18" charset="0"/>
              </a:rPr>
              <a:t>pretstavuval</a:t>
            </a:r>
            <a:r>
              <a:rPr lang="en-US" dirty="0" smtClean="0">
                <a:solidFill>
                  <a:srgbClr val="E0130E"/>
                </a:solidFill>
                <a:latin typeface="MAC C Times" pitchFamily="18" charset="0"/>
              </a:rPr>
              <a:t> </a:t>
            </a:r>
            <a:r>
              <a:rPr lang="en-US" dirty="0" err="1" smtClean="0">
                <a:solidFill>
                  <a:srgbClr val="E0130E"/>
                </a:solidFill>
                <a:latin typeface="MAC C Times" pitchFamily="18" charset="0"/>
              </a:rPr>
              <a:t>zagaduva</a:t>
            </a:r>
            <a:r>
              <a:rPr lang="en-US" dirty="0" smtClean="0">
                <a:solidFill>
                  <a:srgbClr val="E0130E"/>
                </a:solidFill>
                <a:latin typeface="MAC C Times" pitchFamily="18" charset="0"/>
              </a:rPr>
              <a:t>~?</a:t>
            </a:r>
            <a:endParaRPr lang="en-US" dirty="0">
              <a:solidFill>
                <a:srgbClr val="E0130E"/>
              </a:solidFill>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5029200"/>
          </a:xfrm>
        </p:spPr>
        <p:txBody>
          <a:bodyPr>
            <a:normAutofit fontScale="92500" lnSpcReduction="10000"/>
          </a:bodyPr>
          <a:lstStyle/>
          <a:p>
            <a:r>
              <a:rPr lang="en-US" b="1" dirty="0" err="1" smtClean="0">
                <a:latin typeface="MAC C Times" pitchFamily="18" charset="0"/>
              </a:rPr>
              <a:t>Jaglerodniot</a:t>
            </a:r>
            <a:r>
              <a:rPr lang="en-US" b="1" dirty="0" smtClean="0">
                <a:latin typeface="MAC C Times" pitchFamily="18" charset="0"/>
              </a:rPr>
              <a:t> </a:t>
            </a:r>
            <a:r>
              <a:rPr lang="en-US" b="1" dirty="0" err="1" smtClean="0">
                <a:latin typeface="MAC C Times" pitchFamily="18" charset="0"/>
              </a:rPr>
              <a:t>dioksid</a:t>
            </a:r>
            <a:r>
              <a:rPr lang="en-US" b="1" dirty="0" smtClean="0">
                <a:latin typeface="MAC C Times" pitchFamily="18" charset="0"/>
              </a:rPr>
              <a:t> </a:t>
            </a:r>
            <a:r>
              <a:rPr lang="en-US" dirty="0" smtClean="0">
                <a:latin typeface="MAC C Times" pitchFamily="18" charset="0"/>
              </a:rPr>
              <a:t>e </a:t>
            </a:r>
            <a:r>
              <a:rPr lang="en-US" dirty="0" err="1" smtClean="0">
                <a:latin typeface="MAC C Times" pitchFamily="18" charset="0"/>
              </a:rPr>
              <a:t>prirodno</a:t>
            </a:r>
            <a:r>
              <a:rPr lang="en-US" dirty="0" smtClean="0">
                <a:latin typeface="MAC C Times" pitchFamily="18" charset="0"/>
              </a:rPr>
              <a:t> del </a:t>
            </a:r>
            <a:r>
              <a:rPr lang="en-US" dirty="0" err="1" smtClean="0">
                <a:latin typeface="MAC C Times" pitchFamily="18" charset="0"/>
              </a:rPr>
              <a:t>od</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 </a:t>
            </a:r>
            <a:r>
              <a:rPr lang="en-US" dirty="0" err="1" smtClean="0">
                <a:latin typeface="MAC C Times" pitchFamily="18" charset="0"/>
              </a:rPr>
              <a:t>i</a:t>
            </a:r>
            <a:r>
              <a:rPr lang="en-US" dirty="0" smtClean="0">
                <a:latin typeface="MAC C Times" pitchFamily="18" charset="0"/>
              </a:rPr>
              <a:t>  </a:t>
            </a:r>
            <a:r>
              <a:rPr lang="en-US" dirty="0" err="1" smtClean="0">
                <a:latin typeface="MAC C Times" pitchFamily="18" charset="0"/>
              </a:rPr>
              <a:t>negoviot</a:t>
            </a:r>
            <a:r>
              <a:rPr lang="en-US" dirty="0" smtClean="0">
                <a:latin typeface="MAC C Times" pitchFamily="18" charset="0"/>
              </a:rPr>
              <a:t> </a:t>
            </a:r>
            <a:r>
              <a:rPr lang="en-US" dirty="0" err="1" smtClean="0">
                <a:latin typeface="MAC C Times" pitchFamily="18" charset="0"/>
              </a:rPr>
              <a:t>ciklus</a:t>
            </a:r>
            <a:r>
              <a:rPr lang="en-US" dirty="0" smtClean="0">
                <a:latin typeface="MAC C Times" pitchFamily="18" charset="0"/>
              </a:rPr>
              <a:t> e </a:t>
            </a:r>
            <a:r>
              <a:rPr lang="en-US" dirty="0" err="1" smtClean="0">
                <a:latin typeface="MAC C Times" pitchFamily="18" charset="0"/>
              </a:rPr>
              <a:t>tesno</a:t>
            </a:r>
            <a:r>
              <a:rPr lang="en-US" dirty="0" smtClean="0">
                <a:latin typeface="MAC C Times" pitchFamily="18" charset="0"/>
              </a:rPr>
              <a:t> </a:t>
            </a:r>
            <a:r>
              <a:rPr lang="en-US" dirty="0" err="1" smtClean="0">
                <a:latin typeface="MAC C Times" pitchFamily="18" charset="0"/>
              </a:rPr>
              <a:t>povrzan</a:t>
            </a:r>
            <a:r>
              <a:rPr lang="en-US" dirty="0" smtClean="0">
                <a:latin typeface="MAC C Times" pitchFamily="18" charset="0"/>
              </a:rPr>
              <a:t> so `</a:t>
            </a:r>
            <a:r>
              <a:rPr lang="en-US" dirty="0" err="1" smtClean="0">
                <a:latin typeface="MAC C Times" pitchFamily="18" charset="0"/>
              </a:rPr>
              <a:t>iviot</a:t>
            </a:r>
            <a:r>
              <a:rPr lang="en-US" dirty="0" smtClean="0">
                <a:latin typeface="MAC C Times" pitchFamily="18" charset="0"/>
              </a:rPr>
              <a:t> </a:t>
            </a:r>
            <a:r>
              <a:rPr lang="en-US" dirty="0" err="1" smtClean="0">
                <a:latin typeface="MAC C Times" pitchFamily="18" charset="0"/>
              </a:rPr>
              <a:t>svet</a:t>
            </a:r>
            <a:r>
              <a:rPr lang="en-US" dirty="0" smtClean="0">
                <a:latin typeface="MAC C Times" pitchFamily="18" charset="0"/>
              </a:rPr>
              <a:t>.</a:t>
            </a:r>
          </a:p>
          <a:p>
            <a:r>
              <a:rPr lang="en-US" dirty="0" err="1" smtClean="0">
                <a:latin typeface="MAC C Times" pitchFamily="18" charset="0"/>
              </a:rPr>
              <a:t>Toj</a:t>
            </a:r>
            <a:r>
              <a:rPr lang="en-US" dirty="0" smtClean="0">
                <a:latin typeface="MAC C Times" pitchFamily="18" charset="0"/>
              </a:rPr>
              <a:t> e </a:t>
            </a:r>
            <a:r>
              <a:rPr lang="en-US" b="1" dirty="0" err="1" smtClean="0">
                <a:latin typeface="MAC C Times" pitchFamily="18" charset="0"/>
              </a:rPr>
              <a:t>produkt</a:t>
            </a:r>
            <a:r>
              <a:rPr lang="en-US" b="1" dirty="0" smtClean="0">
                <a:latin typeface="MAC C Times" pitchFamily="18" charset="0"/>
              </a:rPr>
              <a:t> </a:t>
            </a:r>
            <a:r>
              <a:rPr lang="en-US" b="1" dirty="0" err="1" smtClean="0">
                <a:latin typeface="MAC C Times" pitchFamily="18" charset="0"/>
              </a:rPr>
              <a:t>na</a:t>
            </a:r>
            <a:r>
              <a:rPr lang="en-US" b="1" dirty="0" smtClean="0">
                <a:latin typeface="MAC C Times" pitchFamily="18" charset="0"/>
              </a:rPr>
              <a:t> </a:t>
            </a:r>
            <a:r>
              <a:rPr lang="en-US" b="1" dirty="0" err="1" smtClean="0">
                <a:latin typeface="MAC C Times" pitchFamily="18" charset="0"/>
              </a:rPr>
              <a:t>di</a:t>
            </a:r>
            <a:r>
              <a:rPr lang="en-US" b="1" dirty="0" smtClean="0">
                <a:latin typeface="MAC C Times" pitchFamily="18" charset="0"/>
              </a:rPr>
              <a:t>{</a:t>
            </a:r>
            <a:r>
              <a:rPr lang="en-US" b="1" dirty="0" err="1" smtClean="0">
                <a:latin typeface="MAC C Times" pitchFamily="18" charset="0"/>
              </a:rPr>
              <a:t>eweto</a:t>
            </a:r>
            <a:r>
              <a:rPr lang="en-US" b="1" dirty="0" smtClean="0">
                <a:latin typeface="MAC C Times" pitchFamily="18" charset="0"/>
              </a:rPr>
              <a:t> </a:t>
            </a:r>
            <a:r>
              <a:rPr lang="en-US" dirty="0" smtClean="0">
                <a:latin typeface="MAC C Times" pitchFamily="18" charset="0"/>
              </a:rPr>
              <a:t>, a </a:t>
            </a:r>
            <a:r>
              <a:rPr lang="en-US" dirty="0" err="1" smtClean="0">
                <a:latin typeface="MAC C Times" pitchFamily="18" charset="0"/>
              </a:rPr>
              <a:t>istovremeno</a:t>
            </a:r>
            <a:r>
              <a:rPr lang="en-US" dirty="0" smtClean="0">
                <a:latin typeface="MAC C Times" pitchFamily="18" charset="0"/>
              </a:rPr>
              <a:t> </a:t>
            </a:r>
            <a:r>
              <a:rPr lang="en-US" dirty="0" err="1" smtClean="0">
                <a:latin typeface="MAC C Times" pitchFamily="18" charset="0"/>
              </a:rPr>
              <a:t>neophoden</a:t>
            </a:r>
            <a:r>
              <a:rPr lang="en-US" dirty="0" smtClean="0">
                <a:latin typeface="MAC C Times" pitchFamily="18" charset="0"/>
              </a:rPr>
              <a:t> e </a:t>
            </a:r>
            <a:r>
              <a:rPr lang="en-US" dirty="0" err="1" smtClean="0">
                <a:latin typeface="MAC C Times" pitchFamily="18" charset="0"/>
              </a:rPr>
              <a:t>za</a:t>
            </a:r>
            <a:r>
              <a:rPr lang="en-US" dirty="0" smtClean="0">
                <a:latin typeface="MAC C Times" pitchFamily="18" charset="0"/>
              </a:rPr>
              <a:t> </a:t>
            </a:r>
            <a:r>
              <a:rPr lang="en-US" dirty="0" err="1" smtClean="0">
                <a:latin typeface="MAC C Times" pitchFamily="18" charset="0"/>
              </a:rPr>
              <a:t>odvivaweto</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procesot</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b="1" dirty="0" err="1" smtClean="0">
                <a:latin typeface="MAC C Times" pitchFamily="18" charset="0"/>
              </a:rPr>
              <a:t>fotosinteza</a:t>
            </a:r>
            <a:r>
              <a:rPr lang="en-US" dirty="0" smtClean="0">
                <a:latin typeface="MAC C Times" pitchFamily="18" charset="0"/>
              </a:rPr>
              <a:t>?</a:t>
            </a:r>
          </a:p>
          <a:p>
            <a:r>
              <a:rPr lang="en-US" dirty="0" smtClean="0">
                <a:latin typeface="MAC C Times" pitchFamily="18" charset="0"/>
              </a:rPr>
              <a:t>Toga{ {to go </a:t>
            </a:r>
            <a:r>
              <a:rPr lang="en-US" dirty="0" err="1" smtClean="0">
                <a:latin typeface="MAC C Times" pitchFamily="18" charset="0"/>
              </a:rPr>
              <a:t>napravi</a:t>
            </a:r>
            <a:r>
              <a:rPr lang="en-US" dirty="0" smtClean="0">
                <a:latin typeface="MAC C Times" pitchFamily="18" charset="0"/>
              </a:rPr>
              <a:t> </a:t>
            </a:r>
            <a:r>
              <a:rPr lang="en-US" dirty="0" err="1" smtClean="0">
                <a:latin typeface="MAC C Times" pitchFamily="18" charset="0"/>
              </a:rPr>
              <a:t>ovaj</a:t>
            </a:r>
            <a:r>
              <a:rPr lang="en-US" dirty="0" smtClean="0">
                <a:latin typeface="MAC C Times" pitchFamily="18" charset="0"/>
              </a:rPr>
              <a:t> gas </a:t>
            </a:r>
            <a:r>
              <a:rPr lang="en-US" b="1" dirty="0" err="1" smtClean="0">
                <a:latin typeface="MAC C Times" pitchFamily="18" charset="0"/>
              </a:rPr>
              <a:t>zagaduva</a:t>
            </a:r>
            <a:r>
              <a:rPr lang="en-US" b="1" dirty="0" smtClean="0">
                <a:latin typeface="MAC C Times" pitchFamily="18" charset="0"/>
              </a:rPr>
              <a:t>~?</a:t>
            </a:r>
          </a:p>
          <a:p>
            <a:r>
              <a:rPr lang="en-US" b="1" dirty="0" err="1" smtClean="0">
                <a:latin typeface="MAC C Times" pitchFamily="18" charset="0"/>
              </a:rPr>
              <a:t>Prekumernoto</a:t>
            </a:r>
            <a:r>
              <a:rPr lang="en-US" b="1" dirty="0" smtClean="0">
                <a:latin typeface="MAC C Times" pitchFamily="18" charset="0"/>
              </a:rPr>
              <a:t> </a:t>
            </a:r>
            <a:r>
              <a:rPr lang="en-US" b="1" dirty="0" err="1" smtClean="0">
                <a:latin typeface="MAC C Times" pitchFamily="18" charset="0"/>
              </a:rPr>
              <a:t>negovo</a:t>
            </a:r>
            <a:r>
              <a:rPr lang="en-US" b="1" dirty="0" smtClean="0">
                <a:latin typeface="MAC C Times" pitchFamily="18" charset="0"/>
              </a:rPr>
              <a:t> </a:t>
            </a:r>
            <a:r>
              <a:rPr lang="en-US" b="1" dirty="0" err="1" smtClean="0">
                <a:latin typeface="MAC C Times" pitchFamily="18" charset="0"/>
              </a:rPr>
              <a:t>ispu</a:t>
            </a:r>
            <a:r>
              <a:rPr lang="en-US" b="1" dirty="0" smtClean="0">
                <a:latin typeface="MAC C Times" pitchFamily="18" charset="0"/>
              </a:rPr>
              <a:t>{</a:t>
            </a:r>
            <a:r>
              <a:rPr lang="en-US" b="1" dirty="0" err="1" smtClean="0">
                <a:latin typeface="MAC C Times" pitchFamily="18" charset="0"/>
              </a:rPr>
              <a:t>tawe</a:t>
            </a:r>
            <a:r>
              <a:rPr lang="en-US" b="1" dirty="0" smtClean="0">
                <a:latin typeface="MAC C Times" pitchFamily="18" charset="0"/>
              </a:rPr>
              <a:t> </a:t>
            </a:r>
            <a:r>
              <a:rPr lang="en-US" b="1" dirty="0" err="1" smtClean="0">
                <a:latin typeface="MAC C Times" pitchFamily="18" charset="0"/>
              </a:rPr>
              <a:t>vo</a:t>
            </a:r>
            <a:r>
              <a:rPr lang="en-US" b="1" dirty="0" smtClean="0">
                <a:latin typeface="MAC C Times" pitchFamily="18" charset="0"/>
              </a:rPr>
              <a:t> </a:t>
            </a:r>
            <a:r>
              <a:rPr lang="en-US" b="1" dirty="0" err="1" smtClean="0">
                <a:latin typeface="MAC C Times" pitchFamily="18" charset="0"/>
              </a:rPr>
              <a:t>atmosferata</a:t>
            </a:r>
            <a:r>
              <a:rPr lang="en-US" b="1" dirty="0" smtClean="0">
                <a:latin typeface="MAC C Times" pitchFamily="18" charset="0"/>
              </a:rPr>
              <a:t> </a:t>
            </a:r>
            <a:r>
              <a:rPr lang="en-US" dirty="0" smtClean="0">
                <a:latin typeface="MAC C Times" pitchFamily="18" charset="0"/>
              </a:rPr>
              <a:t>so </a:t>
            </a:r>
            <a:r>
              <a:rPr lang="en-US" dirty="0" err="1" smtClean="0">
                <a:latin typeface="MAC C Times" pitchFamily="18" charset="0"/>
              </a:rPr>
              <a:t>industrijalizacijata</a:t>
            </a:r>
            <a:r>
              <a:rPr lang="en-US" dirty="0" smtClean="0">
                <a:latin typeface="MAC C Times" pitchFamily="18" charset="0"/>
              </a:rPr>
              <a:t> </a:t>
            </a:r>
            <a:r>
              <a:rPr lang="en-US" dirty="0" err="1" smtClean="0">
                <a:latin typeface="MAC C Times" pitchFamily="18" charset="0"/>
              </a:rPr>
              <a:t>napravi</a:t>
            </a:r>
            <a:r>
              <a:rPr lang="en-US" dirty="0" smtClean="0">
                <a:latin typeface="MAC C Times" pitchFamily="18" charset="0"/>
              </a:rPr>
              <a:t> </a:t>
            </a:r>
            <a:r>
              <a:rPr lang="en-US" dirty="0" err="1" smtClean="0">
                <a:latin typeface="MAC C Times" pitchFamily="18" charset="0"/>
              </a:rPr>
              <a:t>da</a:t>
            </a:r>
            <a:r>
              <a:rPr lang="en-US" dirty="0" smtClean="0">
                <a:latin typeface="MAC C Times" pitchFamily="18" charset="0"/>
              </a:rPr>
              <a:t> </a:t>
            </a:r>
            <a:r>
              <a:rPr lang="en-US" dirty="0" err="1" smtClean="0">
                <a:latin typeface="MAC C Times" pitchFamily="18" charset="0"/>
              </a:rPr>
              <a:t>rastenijata</a:t>
            </a:r>
            <a:r>
              <a:rPr lang="en-US" dirty="0" smtClean="0">
                <a:latin typeface="MAC C Times" pitchFamily="18" charset="0"/>
              </a:rPr>
              <a:t> ne </a:t>
            </a:r>
            <a:r>
              <a:rPr lang="en-US" dirty="0" err="1" smtClean="0">
                <a:latin typeface="MAC C Times" pitchFamily="18" charset="0"/>
              </a:rPr>
              <a:t>mo`at</a:t>
            </a:r>
            <a:r>
              <a:rPr lang="en-US" dirty="0" smtClean="0">
                <a:latin typeface="MAC C Times" pitchFamily="18" charset="0"/>
              </a:rPr>
              <a:t> </a:t>
            </a:r>
            <a:r>
              <a:rPr lang="en-US" dirty="0" err="1" smtClean="0">
                <a:latin typeface="MAC C Times" pitchFamily="18" charset="0"/>
              </a:rPr>
              <a:t>da</a:t>
            </a:r>
            <a:r>
              <a:rPr lang="en-US" dirty="0" smtClean="0">
                <a:latin typeface="MAC C Times" pitchFamily="18" charset="0"/>
              </a:rPr>
              <a:t> go </a:t>
            </a:r>
            <a:r>
              <a:rPr lang="en-US" dirty="0" err="1" smtClean="0">
                <a:latin typeface="MAC C Times" pitchFamily="18" charset="0"/>
              </a:rPr>
              <a:t>apsorbiraat</a:t>
            </a:r>
            <a:r>
              <a:rPr lang="en-US" dirty="0" smtClean="0">
                <a:latin typeface="MAC C Times" pitchFamily="18" charset="0"/>
              </a:rPr>
              <a:t> </a:t>
            </a:r>
            <a:r>
              <a:rPr lang="en-US" dirty="0" err="1" smtClean="0">
                <a:latin typeface="MAC C Times" pitchFamily="18" charset="0"/>
              </a:rPr>
              <a:t>celosno</a:t>
            </a:r>
            <a:r>
              <a:rPr lang="en-US" dirty="0" smtClean="0">
                <a:latin typeface="MAC C Times" pitchFamily="18" charset="0"/>
              </a:rPr>
              <a:t> (~</a:t>
            </a:r>
            <a:r>
              <a:rPr lang="en-US" dirty="0" err="1" smtClean="0">
                <a:latin typeface="MAC C Times" pitchFamily="18" charset="0"/>
              </a:rPr>
              <a:t>ija</a:t>
            </a:r>
            <a:r>
              <a:rPr lang="en-US" dirty="0" smtClean="0">
                <a:latin typeface="MAC C Times" pitchFamily="18" charset="0"/>
              </a:rPr>
              <a:t> </a:t>
            </a:r>
            <a:r>
              <a:rPr lang="en-US" dirty="0" err="1" smtClean="0">
                <a:latin typeface="MAC C Times" pitchFamily="18" charset="0"/>
              </a:rPr>
              <a:t>brojnost</a:t>
            </a:r>
            <a:r>
              <a:rPr lang="en-US" dirty="0" smtClean="0">
                <a:latin typeface="MAC C Times" pitchFamily="18" charset="0"/>
              </a:rPr>
              <a:t> e </a:t>
            </a:r>
            <a:r>
              <a:rPr lang="en-US" dirty="0" err="1" smtClean="0">
                <a:latin typeface="MAC C Times" pitchFamily="18" charset="0"/>
              </a:rPr>
              <a:t>isto</a:t>
            </a:r>
            <a:r>
              <a:rPr lang="en-US" dirty="0" smtClean="0">
                <a:latin typeface="MAC C Times" pitchFamily="18" charset="0"/>
              </a:rPr>
              <a:t> taka </a:t>
            </a:r>
            <a:r>
              <a:rPr lang="en-US" dirty="0" err="1" smtClean="0">
                <a:latin typeface="MAC C Times" pitchFamily="18" charset="0"/>
              </a:rPr>
              <a:t>namalena</a:t>
            </a:r>
            <a:r>
              <a:rPr lang="en-US" dirty="0" smtClean="0">
                <a:latin typeface="MAC C Times" pitchFamily="18" charset="0"/>
              </a:rPr>
              <a:t> so </a:t>
            </a:r>
            <a:r>
              <a:rPr lang="en-US" b="1" dirty="0" err="1" smtClean="0">
                <a:latin typeface="MAC C Times" pitchFamily="18" charset="0"/>
              </a:rPr>
              <a:t>uni</a:t>
            </a:r>
            <a:r>
              <a:rPr lang="en-US" b="1" dirty="0" smtClean="0">
                <a:latin typeface="MAC C Times" pitchFamily="18" charset="0"/>
              </a:rPr>
              <a:t>{</a:t>
            </a:r>
            <a:r>
              <a:rPr lang="en-US" b="1" dirty="0" err="1" smtClean="0">
                <a:latin typeface="MAC C Times" pitchFamily="18" charset="0"/>
              </a:rPr>
              <a:t>tuvaweto</a:t>
            </a:r>
            <a:r>
              <a:rPr lang="en-US" b="1" dirty="0" smtClean="0">
                <a:latin typeface="MAC C Times" pitchFamily="18" charset="0"/>
              </a:rPr>
              <a:t> </a:t>
            </a:r>
            <a:r>
              <a:rPr lang="en-US" b="1" dirty="0" err="1" smtClean="0">
                <a:latin typeface="MAC C Times" pitchFamily="18" charset="0"/>
              </a:rPr>
              <a:t>na</a:t>
            </a:r>
            <a:r>
              <a:rPr lang="en-US" b="1" dirty="0" smtClean="0">
                <a:latin typeface="MAC C Times" pitchFamily="18" charset="0"/>
              </a:rPr>
              <a:t> {</a:t>
            </a:r>
            <a:r>
              <a:rPr lang="en-US" b="1" dirty="0" err="1" smtClean="0">
                <a:latin typeface="MAC C Times" pitchFamily="18" charset="0"/>
              </a:rPr>
              <a:t>umite</a:t>
            </a:r>
            <a:r>
              <a:rPr lang="en-US" b="1" dirty="0" smtClean="0">
                <a:latin typeface="MAC C Times" pitchFamily="18" charset="0"/>
              </a:rPr>
              <a:t> </a:t>
            </a:r>
            <a:r>
              <a:rPr lang="en-US" dirty="0" err="1" smtClean="0">
                <a:latin typeface="MAC C Times" pitchFamily="18" charset="0"/>
              </a:rPr>
              <a:t>od</a:t>
            </a:r>
            <a:r>
              <a:rPr lang="en-US" dirty="0" smtClean="0">
                <a:latin typeface="MAC C Times" pitchFamily="18" charset="0"/>
              </a:rPr>
              <a:t> </a:t>
            </a:r>
            <a:r>
              <a:rPr lang="en-US" dirty="0" err="1" smtClean="0">
                <a:latin typeface="MAC C Times" pitchFamily="18" charset="0"/>
              </a:rPr>
              <a:t>strana</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ovekot</a:t>
            </a:r>
            <a:r>
              <a:rPr lang="en-US" dirty="0" smtClean="0">
                <a:latin typeface="MAC C Times" pitchFamily="18" charset="0"/>
              </a:rPr>
              <a:t>),pa taka </a:t>
            </a:r>
            <a:r>
              <a:rPr lang="en-US" dirty="0" err="1" smtClean="0">
                <a:latin typeface="MAC C Times" pitchFamily="18" charset="0"/>
              </a:rPr>
              <a:t>toj</a:t>
            </a:r>
            <a:r>
              <a:rPr lang="en-US" dirty="0" smtClean="0">
                <a:latin typeface="MAC C Times" pitchFamily="18" charset="0"/>
              </a:rPr>
              <a:t> e </a:t>
            </a:r>
            <a:r>
              <a:rPr lang="en-US" dirty="0" err="1" smtClean="0">
                <a:latin typeface="MAC C Times" pitchFamily="18" charset="0"/>
              </a:rPr>
              <a:t>pri~ina</a:t>
            </a:r>
            <a:r>
              <a:rPr lang="en-US" dirty="0" smtClean="0">
                <a:latin typeface="MAC C Times" pitchFamily="18" charset="0"/>
              </a:rPr>
              <a:t> </a:t>
            </a:r>
            <a:r>
              <a:rPr lang="en-US" dirty="0" err="1" smtClean="0">
                <a:latin typeface="MAC C Times" pitchFamily="18" charset="0"/>
              </a:rPr>
              <a:t>za</a:t>
            </a:r>
            <a:r>
              <a:rPr lang="en-US" dirty="0" smtClean="0">
                <a:latin typeface="MAC C Times" pitchFamily="18" charset="0"/>
              </a:rPr>
              <a:t> </a:t>
            </a:r>
            <a:r>
              <a:rPr lang="en-US" dirty="0" err="1" smtClean="0">
                <a:latin typeface="MAC C Times" pitchFamily="18" charset="0"/>
              </a:rPr>
              <a:t>globalnoto</a:t>
            </a:r>
            <a:r>
              <a:rPr lang="en-US" dirty="0" smtClean="0">
                <a:latin typeface="MAC C Times" pitchFamily="18" charset="0"/>
              </a:rPr>
              <a:t> </a:t>
            </a:r>
            <a:r>
              <a:rPr lang="en-US" dirty="0" err="1" smtClean="0">
                <a:latin typeface="MAC C Times" pitchFamily="18" charset="0"/>
              </a:rPr>
              <a:t>zatopluvawe</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Zemjata</a:t>
            </a:r>
            <a:r>
              <a:rPr lang="en-US" dirty="0" smtClean="0">
                <a:latin typeface="MAC C Times" pitchFamily="18" charset="0"/>
              </a:rPr>
              <a:t>.</a:t>
            </a:r>
          </a:p>
          <a:p>
            <a:endParaRPr lang="en-US" dirty="0">
              <a:latin typeface="MAC C Times" pitchFamily="18" charset="0"/>
            </a:endParaRPr>
          </a:p>
        </p:txBody>
      </p:sp>
      <p:sp>
        <p:nvSpPr>
          <p:cNvPr id="2" name="Title 1"/>
          <p:cNvSpPr>
            <a:spLocks noGrp="1"/>
          </p:cNvSpPr>
          <p:nvPr>
            <p:ph type="title"/>
          </p:nvPr>
        </p:nvSpPr>
        <p:spPr>
          <a:xfrm>
            <a:off x="457200" y="0"/>
            <a:ext cx="8229600" cy="1143000"/>
          </a:xfrm>
        </p:spPr>
        <p:txBody>
          <a:bodyPr/>
          <a:lstStyle/>
          <a:p>
            <a:pPr algn="ctr"/>
            <a:r>
              <a:rPr lang="en-US" dirty="0" smtClean="0">
                <a:latin typeface="MAC C Times" pitchFamily="18" charset="0"/>
              </a:rPr>
              <a:t>OBJASNENIE!</a:t>
            </a:r>
            <a:endParaRPr lang="en-US"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latin typeface="MAC C Times" pitchFamily="18" charset="0"/>
              </a:rPr>
              <a:t>   </a:t>
            </a:r>
            <a:r>
              <a:rPr lang="en-US" dirty="0" err="1" smtClean="0">
                <a:latin typeface="MAC C Times" pitchFamily="18" charset="0"/>
              </a:rPr>
              <a:t>Son~evite</a:t>
            </a:r>
            <a:r>
              <a:rPr lang="en-US" dirty="0" smtClean="0">
                <a:latin typeface="MAC C Times" pitchFamily="18" charset="0"/>
              </a:rPr>
              <a:t> </a:t>
            </a:r>
            <a:r>
              <a:rPr lang="en-US" dirty="0" err="1" smtClean="0">
                <a:latin typeface="MAC C Times" pitchFamily="18" charset="0"/>
              </a:rPr>
              <a:t>zraci</a:t>
            </a:r>
            <a:r>
              <a:rPr lang="en-US" dirty="0" smtClean="0">
                <a:latin typeface="MAC C Times" pitchFamily="18" charset="0"/>
              </a:rPr>
              <a:t> </a:t>
            </a:r>
            <a:r>
              <a:rPr lang="en-US" dirty="0" err="1" smtClean="0">
                <a:latin typeface="MAC C Times" pitchFamily="18" charset="0"/>
              </a:rPr>
              <a:t>minuvaj</a:t>
            </a:r>
            <a:r>
              <a:rPr lang="en-US" dirty="0" smtClean="0">
                <a:latin typeface="MAC C Times" pitchFamily="18" charset="0"/>
              </a:rPr>
              <a:t>}</a:t>
            </a:r>
            <a:r>
              <a:rPr lang="en-US" dirty="0" err="1" smtClean="0">
                <a:latin typeface="MAC C Times" pitchFamily="18" charset="0"/>
              </a:rPr>
              <a:t>i,osloboduvaat</a:t>
            </a:r>
            <a:r>
              <a:rPr lang="en-US" dirty="0" smtClean="0">
                <a:latin typeface="MAC C Times" pitchFamily="18" charset="0"/>
              </a:rPr>
              <a:t> </a:t>
            </a:r>
            <a:r>
              <a:rPr lang="en-US" dirty="0" err="1" smtClean="0">
                <a:latin typeface="MAC C Times" pitchFamily="18" charset="0"/>
              </a:rPr>
              <a:t>samo</a:t>
            </a:r>
            <a:r>
              <a:rPr lang="en-US" dirty="0" smtClean="0">
                <a:latin typeface="MAC C Times" pitchFamily="18" charset="0"/>
              </a:rPr>
              <a:t> </a:t>
            </a:r>
            <a:r>
              <a:rPr lang="en-US" dirty="0" err="1" smtClean="0">
                <a:latin typeface="MAC C Times" pitchFamily="18" charset="0"/>
              </a:rPr>
              <a:t>malo</a:t>
            </a:r>
            <a:r>
              <a:rPr lang="en-US" dirty="0" smtClean="0">
                <a:latin typeface="MAC C Times" pitchFamily="18" charset="0"/>
              </a:rPr>
              <a:t> </a:t>
            </a:r>
            <a:r>
              <a:rPr lang="en-US" dirty="0" err="1" smtClean="0">
                <a:latin typeface="MAC C Times" pitchFamily="18" charset="0"/>
              </a:rPr>
              <a:t>koli~estvo</a:t>
            </a:r>
            <a:r>
              <a:rPr lang="en-US" dirty="0" smtClean="0">
                <a:latin typeface="MAC C Times" pitchFamily="18" charset="0"/>
              </a:rPr>
              <a:t> </a:t>
            </a:r>
            <a:r>
              <a:rPr lang="en-US" dirty="0" err="1" smtClean="0">
                <a:latin typeface="MAC C Times" pitchFamily="18" charset="0"/>
              </a:rPr>
              <a:t>toplina</a:t>
            </a:r>
            <a:r>
              <a:rPr lang="en-US" dirty="0" smtClean="0">
                <a:latin typeface="MAC C Times" pitchFamily="18" charset="0"/>
              </a:rPr>
              <a:t> </a:t>
            </a:r>
            <a:r>
              <a:rPr lang="en-US" dirty="0" err="1" smtClean="0">
                <a:latin typeface="MAC C Times" pitchFamily="18" charset="0"/>
              </a:rPr>
              <a:t>niz</a:t>
            </a:r>
            <a:r>
              <a:rPr lang="en-US" dirty="0" smtClean="0">
                <a:latin typeface="MAC C Times" pitchFamily="18" charset="0"/>
              </a:rPr>
              <a:t> </a:t>
            </a:r>
            <a:r>
              <a:rPr lang="en-US" dirty="0" err="1" smtClean="0">
                <a:latin typeface="MAC C Times" pitchFamily="18" charset="0"/>
              </a:rPr>
              <a:t>zemjinata</a:t>
            </a:r>
            <a:r>
              <a:rPr lang="en-US" dirty="0" smtClean="0">
                <a:latin typeface="MAC C Times" pitchFamily="18" charset="0"/>
              </a:rPr>
              <a:t> </a:t>
            </a:r>
            <a:r>
              <a:rPr lang="en-US" dirty="0" err="1" smtClean="0">
                <a:latin typeface="MAC C Times" pitchFamily="18" charset="0"/>
              </a:rPr>
              <a:t>atmosfera</a:t>
            </a:r>
            <a:r>
              <a:rPr lang="en-US" dirty="0" smtClean="0">
                <a:latin typeface="MAC C Times" pitchFamily="18" charset="0"/>
              </a:rPr>
              <a:t>(20%).Koga }e </a:t>
            </a:r>
            <a:r>
              <a:rPr lang="en-US" dirty="0" err="1" smtClean="0">
                <a:latin typeface="MAC C Times" pitchFamily="18" charset="0"/>
              </a:rPr>
              <a:t>doprat</a:t>
            </a:r>
            <a:r>
              <a:rPr lang="en-US" dirty="0" smtClean="0">
                <a:latin typeface="MAC C Times" pitchFamily="18" charset="0"/>
              </a:rPr>
              <a:t> do </a:t>
            </a:r>
            <a:r>
              <a:rPr lang="en-US" dirty="0" err="1" smtClean="0">
                <a:latin typeface="MAC C Times" pitchFamily="18" charset="0"/>
              </a:rPr>
              <a:t>po~vata</a:t>
            </a:r>
            <a:r>
              <a:rPr lang="en-US" dirty="0" smtClean="0">
                <a:latin typeface="MAC C Times" pitchFamily="18" charset="0"/>
              </a:rPr>
              <a:t> </a:t>
            </a:r>
            <a:r>
              <a:rPr lang="en-US" dirty="0" err="1" smtClean="0">
                <a:latin typeface="MAC C Times" pitchFamily="18" charset="0"/>
              </a:rPr>
              <a:t>taa</a:t>
            </a:r>
            <a:r>
              <a:rPr lang="en-US" dirty="0" smtClean="0">
                <a:latin typeface="MAC C Times" pitchFamily="18" charset="0"/>
              </a:rPr>
              <a:t> </a:t>
            </a:r>
            <a:r>
              <a:rPr lang="en-US" dirty="0" err="1" smtClean="0">
                <a:latin typeface="MAC C Times" pitchFamily="18" charset="0"/>
              </a:rPr>
              <a:t>gi</a:t>
            </a:r>
            <a:r>
              <a:rPr lang="en-US" dirty="0" smtClean="0">
                <a:latin typeface="MAC C Times" pitchFamily="18" charset="0"/>
              </a:rPr>
              <a:t> </a:t>
            </a:r>
            <a:r>
              <a:rPr lang="en-US" dirty="0" err="1" smtClean="0">
                <a:latin typeface="MAC C Times" pitchFamily="18" charset="0"/>
              </a:rPr>
              <a:t>apsorbira</a:t>
            </a:r>
            <a:r>
              <a:rPr lang="en-US" dirty="0" smtClean="0">
                <a:latin typeface="MAC C Times" pitchFamily="18" charset="0"/>
              </a:rPr>
              <a:t>(45%) ,a </a:t>
            </a:r>
            <a:r>
              <a:rPr lang="en-US" dirty="0" err="1" smtClean="0">
                <a:latin typeface="MAC C Times" pitchFamily="18" charset="0"/>
              </a:rPr>
              <a:t>potoa</a:t>
            </a:r>
            <a:r>
              <a:rPr lang="en-US" dirty="0" smtClean="0">
                <a:latin typeface="MAC C Times" pitchFamily="18" charset="0"/>
              </a:rPr>
              <a:t> </a:t>
            </a:r>
            <a:r>
              <a:rPr lang="en-US" dirty="0" err="1" smtClean="0">
                <a:latin typeface="MAC C Times" pitchFamily="18" charset="0"/>
              </a:rPr>
              <a:t>povtorno</a:t>
            </a:r>
            <a:r>
              <a:rPr lang="en-US" dirty="0" smtClean="0">
                <a:latin typeface="MAC C Times" pitchFamily="18" charset="0"/>
              </a:rPr>
              <a:t> </a:t>
            </a:r>
            <a:r>
              <a:rPr lang="en-US" dirty="0" err="1" smtClean="0">
                <a:latin typeface="MAC C Times" pitchFamily="18" charset="0"/>
              </a:rPr>
              <a:t>gi</a:t>
            </a:r>
            <a:r>
              <a:rPr lang="en-US" dirty="0" smtClean="0">
                <a:latin typeface="MAC C Times" pitchFamily="18" charset="0"/>
              </a:rPr>
              <a:t> </a:t>
            </a:r>
            <a:r>
              <a:rPr lang="en-US" dirty="0" err="1" smtClean="0">
                <a:latin typeface="MAC C Times" pitchFamily="18" charset="0"/>
              </a:rPr>
              <a:t>emituva</a:t>
            </a:r>
            <a:r>
              <a:rPr lang="en-US" dirty="0" smtClean="0">
                <a:latin typeface="MAC C Times" pitchFamily="18" charset="0"/>
              </a:rPr>
              <a:t> </a:t>
            </a:r>
            <a:r>
              <a:rPr lang="en-US" dirty="0" err="1" smtClean="0">
                <a:latin typeface="MAC C Times" pitchFamily="18" charset="0"/>
              </a:rPr>
              <a:t>vo</a:t>
            </a:r>
            <a:r>
              <a:rPr lang="en-US" dirty="0" smtClean="0">
                <a:latin typeface="MAC C Times" pitchFamily="18" charset="0"/>
              </a:rPr>
              <a:t> nova forma </a:t>
            </a:r>
            <a:r>
              <a:rPr lang="en-US" dirty="0" err="1" smtClean="0">
                <a:latin typeface="MAC C Times" pitchFamily="18" charset="0"/>
              </a:rPr>
              <a:t>nare~eni</a:t>
            </a:r>
            <a:r>
              <a:rPr lang="en-US" dirty="0" smtClean="0">
                <a:latin typeface="MAC C Times" pitchFamily="18" charset="0"/>
              </a:rPr>
              <a:t> </a:t>
            </a:r>
            <a:r>
              <a:rPr lang="en-US" dirty="0" err="1" smtClean="0">
                <a:latin typeface="MAC C Times" pitchFamily="18" charset="0"/>
              </a:rPr>
              <a:t>termi~ki</a:t>
            </a:r>
            <a:r>
              <a:rPr lang="en-US" dirty="0" smtClean="0">
                <a:latin typeface="MAC C Times" pitchFamily="18" charset="0"/>
              </a:rPr>
              <a:t> </a:t>
            </a:r>
            <a:r>
              <a:rPr lang="en-US" dirty="0" err="1" smtClean="0">
                <a:latin typeface="MAC C Times" pitchFamily="18" charset="0"/>
              </a:rPr>
              <a:t>zraci.Ba</a:t>
            </a:r>
            <a:r>
              <a:rPr lang="en-US" dirty="0" smtClean="0">
                <a:latin typeface="MAC C Times" pitchFamily="18" charset="0"/>
              </a:rPr>
              <a:t>{ </a:t>
            </a:r>
            <a:r>
              <a:rPr lang="en-US" dirty="0" err="1" smtClean="0">
                <a:latin typeface="MAC C Times" pitchFamily="18" charset="0"/>
              </a:rPr>
              <a:t>ovie</a:t>
            </a:r>
            <a:r>
              <a:rPr lang="en-US" dirty="0" smtClean="0">
                <a:latin typeface="MAC C Times" pitchFamily="18" charset="0"/>
              </a:rPr>
              <a:t> </a:t>
            </a:r>
            <a:r>
              <a:rPr lang="en-US" dirty="0" err="1" smtClean="0">
                <a:latin typeface="MAC C Times" pitchFamily="18" charset="0"/>
              </a:rPr>
              <a:t>zraci</a:t>
            </a:r>
            <a:r>
              <a:rPr lang="en-US" dirty="0" smtClean="0">
                <a:latin typeface="MAC C Times" pitchFamily="18" charset="0"/>
              </a:rPr>
              <a:t> </a:t>
            </a:r>
            <a:r>
              <a:rPr lang="en-US" dirty="0" err="1" smtClean="0">
                <a:latin typeface="MAC C Times" pitchFamily="18" charset="0"/>
              </a:rPr>
              <a:t>osloboduvaat</a:t>
            </a:r>
            <a:r>
              <a:rPr lang="en-US" dirty="0" smtClean="0">
                <a:latin typeface="MAC C Times" pitchFamily="18" charset="0"/>
              </a:rPr>
              <a:t> </a:t>
            </a:r>
            <a:r>
              <a:rPr lang="en-US" dirty="0" err="1" smtClean="0">
                <a:latin typeface="MAC C Times" pitchFamily="18" charset="0"/>
              </a:rPr>
              <a:t>toplina</a:t>
            </a:r>
            <a:r>
              <a:rPr lang="en-US" dirty="0" smtClean="0">
                <a:latin typeface="MAC C Times" pitchFamily="18" charset="0"/>
              </a:rPr>
              <a:t> </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atmosferata.Taka</a:t>
            </a:r>
            <a:r>
              <a:rPr lang="en-US" dirty="0" smtClean="0">
                <a:latin typeface="MAC C Times" pitchFamily="18" charset="0"/>
              </a:rPr>
              <a:t> </a:t>
            </a:r>
            <a:r>
              <a:rPr lang="en-US" dirty="0" err="1" smtClean="0">
                <a:latin typeface="MAC C Times" pitchFamily="18" charset="0"/>
              </a:rPr>
              <a:t>iako</a:t>
            </a:r>
            <a:r>
              <a:rPr lang="en-US" dirty="0" smtClean="0">
                <a:latin typeface="MAC C Times" pitchFamily="18" charset="0"/>
              </a:rPr>
              <a:t> </a:t>
            </a:r>
            <a:r>
              <a:rPr lang="en-US" dirty="0" err="1" smtClean="0">
                <a:latin typeface="MAC C Times" pitchFamily="18" charset="0"/>
              </a:rPr>
              <a:t>Sonceto</a:t>
            </a:r>
            <a:r>
              <a:rPr lang="en-US" dirty="0" smtClean="0">
                <a:latin typeface="MAC C Times" pitchFamily="18" charset="0"/>
              </a:rPr>
              <a:t> </a:t>
            </a:r>
            <a:r>
              <a:rPr lang="en-US" dirty="0" err="1" smtClean="0">
                <a:latin typeface="MAC C Times" pitchFamily="18" charset="0"/>
              </a:rPr>
              <a:t>pretstavuva</a:t>
            </a:r>
            <a:r>
              <a:rPr lang="en-US" dirty="0" smtClean="0">
                <a:latin typeface="MAC C Times" pitchFamily="18" charset="0"/>
              </a:rPr>
              <a:t> </a:t>
            </a:r>
            <a:r>
              <a:rPr lang="en-US" dirty="0" err="1" smtClean="0">
                <a:latin typeface="MAC C Times" pitchFamily="18" charset="0"/>
              </a:rPr>
              <a:t>izvor</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energija</a:t>
            </a:r>
            <a:r>
              <a:rPr lang="en-US" dirty="0" smtClean="0">
                <a:latin typeface="MAC C Times" pitchFamily="18" charset="0"/>
              </a:rPr>
              <a:t> </a:t>
            </a:r>
            <a:r>
              <a:rPr lang="en-US" dirty="0" err="1" smtClean="0">
                <a:latin typeface="MAC C Times" pitchFamily="18" charset="0"/>
              </a:rPr>
              <a:t>za</a:t>
            </a:r>
            <a:r>
              <a:rPr lang="en-US" dirty="0" smtClean="0">
                <a:latin typeface="MAC C Times" pitchFamily="18" charset="0"/>
              </a:rPr>
              <a:t> </a:t>
            </a:r>
            <a:r>
              <a:rPr lang="en-US" dirty="0" err="1" smtClean="0">
                <a:latin typeface="MAC C Times" pitchFamily="18" charset="0"/>
              </a:rPr>
              <a:t>Zemjata</a:t>
            </a:r>
            <a:r>
              <a:rPr lang="en-US" dirty="0" smtClean="0">
                <a:latin typeface="MAC C Times" pitchFamily="18" charset="0"/>
              </a:rPr>
              <a:t> ,</a:t>
            </a:r>
            <a:r>
              <a:rPr lang="en-US" dirty="0" err="1" smtClean="0">
                <a:latin typeface="MAC C Times" pitchFamily="18" charset="0"/>
              </a:rPr>
              <a:t>toplinata</a:t>
            </a:r>
            <a:r>
              <a:rPr lang="en-US" dirty="0" smtClean="0">
                <a:latin typeface="MAC C Times" pitchFamily="18" charset="0"/>
              </a:rPr>
              <a:t> </a:t>
            </a:r>
            <a:r>
              <a:rPr lang="en-US" dirty="0" err="1" smtClean="0">
                <a:latin typeface="MAC C Times" pitchFamily="18" charset="0"/>
              </a:rPr>
              <a:t>vsu</a:t>
            </a:r>
            <a:r>
              <a:rPr lang="en-US" dirty="0" smtClean="0">
                <a:latin typeface="MAC C Times" pitchFamily="18" charset="0"/>
              </a:rPr>
              <a:t>{</a:t>
            </a:r>
            <a:r>
              <a:rPr lang="en-US" dirty="0" err="1" smtClean="0">
                <a:latin typeface="MAC C Times" pitchFamily="18" charset="0"/>
              </a:rPr>
              <a:t>nost</a:t>
            </a:r>
            <a:r>
              <a:rPr lang="en-US" dirty="0" smtClean="0">
                <a:latin typeface="MAC C Times" pitchFamily="18" charset="0"/>
              </a:rPr>
              <a:t> se </a:t>
            </a:r>
            <a:r>
              <a:rPr lang="en-US" dirty="0" err="1" smtClean="0">
                <a:latin typeface="MAC C Times" pitchFamily="18" charset="0"/>
              </a:rPr>
              <a:t>osloboduva</a:t>
            </a:r>
            <a:r>
              <a:rPr lang="en-US" dirty="0" smtClean="0">
                <a:latin typeface="MAC C Times" pitchFamily="18" charset="0"/>
              </a:rPr>
              <a:t> </a:t>
            </a:r>
            <a:r>
              <a:rPr lang="en-US" dirty="0" err="1" smtClean="0">
                <a:latin typeface="MAC C Times" pitchFamily="18" charset="0"/>
              </a:rPr>
              <a:t>preku</a:t>
            </a:r>
            <a:r>
              <a:rPr lang="en-US" dirty="0" smtClean="0">
                <a:latin typeface="MAC C Times" pitchFamily="18" charset="0"/>
              </a:rPr>
              <a:t>  </a:t>
            </a:r>
            <a:r>
              <a:rPr lang="en-US" dirty="0" err="1" smtClean="0">
                <a:latin typeface="MAC C Times" pitchFamily="18" charset="0"/>
              </a:rPr>
              <a:t>po~vata,a</a:t>
            </a:r>
            <a:r>
              <a:rPr lang="en-US" dirty="0" smtClean="0">
                <a:latin typeface="MAC C Times" pitchFamily="18" charset="0"/>
              </a:rPr>
              <a:t>  </a:t>
            </a:r>
            <a:r>
              <a:rPr lang="en-US" dirty="0" err="1" smtClean="0">
                <a:latin typeface="MAC C Times" pitchFamily="18" charset="0"/>
              </a:rPr>
              <a:t>toa</a:t>
            </a:r>
            <a:r>
              <a:rPr lang="en-US" dirty="0" smtClean="0">
                <a:latin typeface="MAC C Times" pitchFamily="18" charset="0"/>
              </a:rPr>
              <a:t> </a:t>
            </a:r>
            <a:r>
              <a:rPr lang="en-US" dirty="0" err="1" smtClean="0">
                <a:latin typeface="MAC C Times" pitchFamily="18" charset="0"/>
              </a:rPr>
              <a:t>objasnuva</a:t>
            </a:r>
            <a:r>
              <a:rPr lang="en-US" dirty="0" smtClean="0">
                <a:latin typeface="MAC C Times" pitchFamily="18" charset="0"/>
              </a:rPr>
              <a:t> </a:t>
            </a:r>
            <a:r>
              <a:rPr lang="en-US" dirty="0" err="1" smtClean="0">
                <a:latin typeface="MAC C Times" pitchFamily="18" charset="0"/>
              </a:rPr>
              <a:t>zo</a:t>
            </a:r>
            <a:r>
              <a:rPr lang="en-US" dirty="0" smtClean="0">
                <a:latin typeface="MAC C Times" pitchFamily="18" charset="0"/>
              </a:rPr>
              <a:t>{to e </a:t>
            </a:r>
            <a:r>
              <a:rPr lang="en-US" dirty="0" err="1" smtClean="0">
                <a:latin typeface="MAC C Times" pitchFamily="18" charset="0"/>
              </a:rPr>
              <a:t>potoplo</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poniskite</a:t>
            </a:r>
            <a:r>
              <a:rPr lang="en-US" dirty="0" smtClean="0">
                <a:latin typeface="MAC C Times" pitchFamily="18" charset="0"/>
              </a:rPr>
              <a:t> </a:t>
            </a:r>
            <a:r>
              <a:rPr lang="en-US" dirty="0" err="1" smtClean="0">
                <a:latin typeface="MAC C Times" pitchFamily="18" charset="0"/>
              </a:rPr>
              <a:t>mesta</a:t>
            </a:r>
            <a:r>
              <a:rPr lang="en-US" dirty="0" smtClean="0">
                <a:latin typeface="MAC C Times" pitchFamily="18" charset="0"/>
              </a:rPr>
              <a:t> </a:t>
            </a:r>
            <a:r>
              <a:rPr lang="en-US" dirty="0" err="1" smtClean="0">
                <a:latin typeface="MAC C Times" pitchFamily="18" charset="0"/>
              </a:rPr>
              <a:t>od</a:t>
            </a:r>
            <a:r>
              <a:rPr lang="en-US" dirty="0" smtClean="0">
                <a:latin typeface="MAC C Times" pitchFamily="18" charset="0"/>
              </a:rPr>
              <a:t> </a:t>
            </a:r>
            <a:r>
              <a:rPr lang="en-US" dirty="0" err="1" smtClean="0">
                <a:latin typeface="MAC C Times" pitchFamily="18" charset="0"/>
              </a:rPr>
              <a:t>povisokite</a:t>
            </a:r>
            <a:r>
              <a:rPr lang="en-US" dirty="0" smtClean="0">
                <a:latin typeface="MAC C Times" pitchFamily="18" charset="0"/>
              </a:rPr>
              <a:t>.</a:t>
            </a:r>
            <a:endParaRPr lang="en-US" dirty="0">
              <a:latin typeface="MAC C Times" pitchFamily="18" charset="0"/>
            </a:endParaRPr>
          </a:p>
        </p:txBody>
      </p:sp>
      <p:sp>
        <p:nvSpPr>
          <p:cNvPr id="2" name="Title 1"/>
          <p:cNvSpPr>
            <a:spLocks noGrp="1"/>
          </p:cNvSpPr>
          <p:nvPr>
            <p:ph type="title"/>
          </p:nvPr>
        </p:nvSpPr>
        <p:spPr/>
        <p:txBody>
          <a:bodyPr>
            <a:normAutofit fontScale="90000"/>
          </a:bodyPr>
          <a:lstStyle/>
          <a:p>
            <a:pPr algn="ctr"/>
            <a:r>
              <a:rPr lang="en-US" dirty="0" smtClean="0">
                <a:latin typeface="MAC C Times" pitchFamily="18" charset="0"/>
              </a:rPr>
              <a:t>No {to </a:t>
            </a:r>
            <a:r>
              <a:rPr lang="en-US" dirty="0" err="1" smtClean="0">
                <a:latin typeface="MAC C Times" pitchFamily="18" charset="0"/>
              </a:rPr>
              <a:t>vsu</a:t>
            </a:r>
            <a:r>
              <a:rPr lang="en-US" dirty="0" smtClean="0">
                <a:latin typeface="MAC C Times" pitchFamily="18" charset="0"/>
              </a:rPr>
              <a:t>{</a:t>
            </a:r>
            <a:r>
              <a:rPr lang="en-US" dirty="0" err="1" smtClean="0">
                <a:latin typeface="MAC C Times" pitchFamily="18" charset="0"/>
              </a:rPr>
              <a:t>nost</a:t>
            </a:r>
            <a:r>
              <a:rPr lang="en-US" dirty="0" smtClean="0">
                <a:latin typeface="MAC C Times" pitchFamily="18" charset="0"/>
              </a:rPr>
              <a:t> </a:t>
            </a:r>
            <a:r>
              <a:rPr lang="en-US" dirty="0" err="1" smtClean="0">
                <a:latin typeface="MAC C Times" pitchFamily="18" charset="0"/>
              </a:rPr>
              <a:t>pretstavuva</a:t>
            </a:r>
            <a:r>
              <a:rPr lang="en-US" dirty="0" smtClean="0">
                <a:latin typeface="MAC C Times" pitchFamily="18" charset="0"/>
              </a:rPr>
              <a:t> </a:t>
            </a:r>
            <a:r>
              <a:rPr lang="en-US" b="1" dirty="0" err="1" smtClean="0">
                <a:solidFill>
                  <a:srgbClr val="C00000"/>
                </a:solidFill>
                <a:latin typeface="MAC C Times" pitchFamily="18" charset="0"/>
              </a:rPr>
              <a:t>globalno</a:t>
            </a:r>
            <a:r>
              <a:rPr lang="en-US" b="1" dirty="0" smtClean="0">
                <a:solidFill>
                  <a:srgbClr val="C00000"/>
                </a:solidFill>
                <a:latin typeface="MAC C Times" pitchFamily="18" charset="0"/>
              </a:rPr>
              <a:t> </a:t>
            </a:r>
            <a:r>
              <a:rPr lang="en-US" b="1" dirty="0" err="1" smtClean="0">
                <a:solidFill>
                  <a:srgbClr val="C00000"/>
                </a:solidFill>
                <a:latin typeface="MAC C Times" pitchFamily="18" charset="0"/>
              </a:rPr>
              <a:t>zatopluvawe</a:t>
            </a:r>
            <a:r>
              <a:rPr lang="en-US" dirty="0" smtClean="0">
                <a:latin typeface="MAC C Times" pitchFamily="18" charset="0"/>
              </a:rPr>
              <a:t>?</a:t>
            </a:r>
            <a:endParaRPr lang="en-US"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191000"/>
          </a:xfrm>
        </p:spPr>
        <p:txBody>
          <a:bodyPr/>
          <a:lstStyle/>
          <a:p>
            <a:r>
              <a:rPr lang="en-US" sz="2800" dirty="0" err="1" smtClean="0">
                <a:latin typeface="MAC C Times" pitchFamily="18" charset="0"/>
              </a:rPr>
              <a:t>Nekoi</a:t>
            </a:r>
            <a:r>
              <a:rPr lang="en-US" sz="2800" dirty="0" smtClean="0">
                <a:latin typeface="MAC C Times" pitchFamily="18" charset="0"/>
              </a:rPr>
              <a:t> </a:t>
            </a:r>
            <a:r>
              <a:rPr lang="en-US" sz="2800" dirty="0" err="1" smtClean="0">
                <a:latin typeface="MAC C Times" pitchFamily="18" charset="0"/>
              </a:rPr>
              <a:t>molekuli</a:t>
            </a:r>
            <a:r>
              <a:rPr lang="en-US" sz="2800" dirty="0" smtClean="0">
                <a:latin typeface="MAC C Times" pitchFamily="18" charset="0"/>
              </a:rPr>
              <a:t> (</a:t>
            </a:r>
            <a:r>
              <a:rPr lang="en-US" sz="2800" dirty="0" err="1" smtClean="0">
                <a:latin typeface="MAC C Times" pitchFamily="18" charset="0"/>
              </a:rPr>
              <a:t>kako</a:t>
            </a:r>
            <a:r>
              <a:rPr lang="en-US" sz="2800" dirty="0" smtClean="0">
                <a:latin typeface="MAC C Times" pitchFamily="18" charset="0"/>
              </a:rPr>
              <a:t> </a:t>
            </a:r>
            <a:r>
              <a:rPr lang="en-US" sz="2800" dirty="0" err="1" smtClean="0">
                <a:latin typeface="MAC C Times" pitchFamily="18" charset="0"/>
              </a:rPr>
              <a:t>onie</a:t>
            </a:r>
            <a:r>
              <a:rPr lang="en-US" sz="2800" dirty="0" smtClean="0">
                <a:latin typeface="MAC C Times" pitchFamily="18" charset="0"/>
              </a:rPr>
              <a:t> </a:t>
            </a:r>
            <a:r>
              <a:rPr lang="en-US" sz="2800" dirty="0" err="1" smtClean="0">
                <a:latin typeface="MAC C Times" pitchFamily="18" charset="0"/>
              </a:rPr>
              <a:t>na</a:t>
            </a:r>
            <a:r>
              <a:rPr lang="en-US" sz="2800" dirty="0" smtClean="0">
                <a:latin typeface="MAC C Times" pitchFamily="18" charset="0"/>
              </a:rPr>
              <a:t> </a:t>
            </a:r>
            <a:r>
              <a:rPr lang="en-US" sz="2800" dirty="0" err="1" smtClean="0">
                <a:latin typeface="MAC C Times" pitchFamily="18" charset="0"/>
              </a:rPr>
              <a:t>jaglerodniot</a:t>
            </a:r>
            <a:r>
              <a:rPr lang="en-US" sz="2800" dirty="0" smtClean="0">
                <a:latin typeface="MAC C Times" pitchFamily="18" charset="0"/>
              </a:rPr>
              <a:t> </a:t>
            </a:r>
            <a:r>
              <a:rPr lang="en-US" sz="2800" dirty="0" err="1" smtClean="0">
                <a:latin typeface="MAC C Times" pitchFamily="18" charset="0"/>
              </a:rPr>
              <a:t>dioksid</a:t>
            </a:r>
            <a:r>
              <a:rPr lang="en-US" sz="2800" dirty="0" smtClean="0">
                <a:latin typeface="MAC C Times" pitchFamily="18" charset="0"/>
              </a:rPr>
              <a:t>)go </a:t>
            </a:r>
            <a:r>
              <a:rPr lang="en-US" sz="2800" dirty="0" err="1" smtClean="0">
                <a:latin typeface="MAC C Times" pitchFamily="18" charset="0"/>
              </a:rPr>
              <a:t>primaat</a:t>
            </a:r>
            <a:r>
              <a:rPr lang="en-US" sz="2800" dirty="0" smtClean="0">
                <a:latin typeface="MAC C Times" pitchFamily="18" charset="0"/>
              </a:rPr>
              <a:t> ova </a:t>
            </a:r>
            <a:r>
              <a:rPr lang="en-US" sz="2800" dirty="0" err="1" smtClean="0">
                <a:latin typeface="MAC C Times" pitchFamily="18" charset="0"/>
              </a:rPr>
              <a:t>zra~ewe</a:t>
            </a:r>
            <a:r>
              <a:rPr lang="en-US" sz="2800" dirty="0" smtClean="0">
                <a:latin typeface="MAC C Times" pitchFamily="18" charset="0"/>
              </a:rPr>
              <a:t> se </a:t>
            </a:r>
            <a:r>
              <a:rPr lang="en-US" sz="2800" dirty="0" err="1" smtClean="0">
                <a:latin typeface="MAC C Times" pitchFamily="18" charset="0"/>
              </a:rPr>
              <a:t>zagrevaat</a:t>
            </a:r>
            <a:r>
              <a:rPr lang="en-US" sz="2800" dirty="0" smtClean="0">
                <a:latin typeface="MAC C Times" pitchFamily="18" charset="0"/>
              </a:rPr>
              <a:t> </a:t>
            </a:r>
            <a:r>
              <a:rPr lang="en-US" sz="2800" dirty="0" err="1" smtClean="0">
                <a:latin typeface="MAC C Times" pitchFamily="18" charset="0"/>
              </a:rPr>
              <a:t>i</a:t>
            </a:r>
            <a:r>
              <a:rPr lang="en-US" sz="2800" dirty="0" smtClean="0">
                <a:latin typeface="MAC C Times" pitchFamily="18" charset="0"/>
              </a:rPr>
              <a:t> so </a:t>
            </a:r>
            <a:r>
              <a:rPr lang="en-US" sz="2800" dirty="0" err="1" smtClean="0">
                <a:latin typeface="MAC C Times" pitchFamily="18" charset="0"/>
              </a:rPr>
              <a:t>toa</a:t>
            </a:r>
            <a:r>
              <a:rPr lang="en-US" sz="2800" dirty="0" smtClean="0">
                <a:latin typeface="MAC C Times" pitchFamily="18" charset="0"/>
              </a:rPr>
              <a:t> ne </a:t>
            </a:r>
            <a:r>
              <a:rPr lang="en-US" sz="2800" dirty="0" err="1" smtClean="0">
                <a:latin typeface="MAC C Times" pitchFamily="18" charset="0"/>
              </a:rPr>
              <a:t>gi</a:t>
            </a:r>
            <a:r>
              <a:rPr lang="en-US" sz="2800" dirty="0" smtClean="0">
                <a:latin typeface="MAC C Times" pitchFamily="18" charset="0"/>
              </a:rPr>
              <a:t> </a:t>
            </a:r>
            <a:r>
              <a:rPr lang="en-US" sz="2800" dirty="0" err="1" smtClean="0">
                <a:latin typeface="MAC C Times" pitchFamily="18" charset="0"/>
              </a:rPr>
              <a:t>pu</a:t>
            </a:r>
            <a:r>
              <a:rPr lang="en-US" sz="2800" dirty="0" smtClean="0">
                <a:latin typeface="MAC C Times" pitchFamily="18" charset="0"/>
              </a:rPr>
              <a:t>{</a:t>
            </a:r>
            <a:r>
              <a:rPr lang="en-US" sz="2800" dirty="0" err="1" smtClean="0">
                <a:latin typeface="MAC C Times" pitchFamily="18" charset="0"/>
              </a:rPr>
              <a:t>taat</a:t>
            </a:r>
            <a:r>
              <a:rPr lang="en-US" sz="2800" dirty="0" smtClean="0">
                <a:latin typeface="MAC C Times" pitchFamily="18" charset="0"/>
              </a:rPr>
              <a:t> </a:t>
            </a:r>
            <a:r>
              <a:rPr lang="en-US" sz="2800" dirty="0" err="1" smtClean="0">
                <a:latin typeface="MAC C Times" pitchFamily="18" charset="0"/>
              </a:rPr>
              <a:t>ovie</a:t>
            </a:r>
            <a:r>
              <a:rPr lang="en-US" sz="2800" dirty="0" smtClean="0">
                <a:latin typeface="MAC C Times" pitchFamily="18" charset="0"/>
              </a:rPr>
              <a:t> </a:t>
            </a:r>
            <a:r>
              <a:rPr lang="en-US" sz="2800" dirty="0" err="1" smtClean="0">
                <a:latin typeface="MAC C Times" pitchFamily="18" charset="0"/>
              </a:rPr>
              <a:t>zraci</a:t>
            </a:r>
            <a:r>
              <a:rPr lang="en-US" sz="2800" dirty="0" smtClean="0">
                <a:latin typeface="MAC C Times" pitchFamily="18" charset="0"/>
              </a:rPr>
              <a:t> </a:t>
            </a:r>
            <a:r>
              <a:rPr lang="en-US" sz="2800" dirty="0" err="1" smtClean="0">
                <a:latin typeface="MAC C Times" pitchFamily="18" charset="0"/>
              </a:rPr>
              <a:t>da</a:t>
            </a:r>
            <a:r>
              <a:rPr lang="en-US" sz="2800" dirty="0" smtClean="0">
                <a:latin typeface="MAC C Times" pitchFamily="18" charset="0"/>
              </a:rPr>
              <a:t> se </a:t>
            </a:r>
            <a:r>
              <a:rPr lang="en-US" sz="2800" dirty="0" err="1" smtClean="0">
                <a:latin typeface="MAC C Times" pitchFamily="18" charset="0"/>
              </a:rPr>
              <a:t>izgubat</a:t>
            </a:r>
            <a:r>
              <a:rPr lang="en-US" sz="2800" dirty="0" smtClean="0">
                <a:latin typeface="MAC C Times" pitchFamily="18" charset="0"/>
              </a:rPr>
              <a:t> </a:t>
            </a:r>
            <a:r>
              <a:rPr lang="en-US" sz="2800" dirty="0" err="1" smtClean="0">
                <a:latin typeface="MAC C Times" pitchFamily="18" charset="0"/>
              </a:rPr>
              <a:t>vo</a:t>
            </a:r>
            <a:r>
              <a:rPr lang="en-US" sz="2800" dirty="0" smtClean="0">
                <a:latin typeface="MAC C Times" pitchFamily="18" charset="0"/>
              </a:rPr>
              <a:t> </a:t>
            </a:r>
            <a:r>
              <a:rPr lang="en-US" sz="2800" dirty="0" err="1" smtClean="0">
                <a:latin typeface="MAC C Times" pitchFamily="18" charset="0"/>
              </a:rPr>
              <a:t>vselenata</a:t>
            </a:r>
            <a:r>
              <a:rPr lang="en-US" sz="2800" dirty="0" smtClean="0">
                <a:latin typeface="MAC C Times" pitchFamily="18" charset="0"/>
              </a:rPr>
              <a:t> i </a:t>
            </a:r>
            <a:r>
              <a:rPr lang="en-US" sz="2800" dirty="0" err="1" smtClean="0">
                <a:latin typeface="MAC C Times" pitchFamily="18" charset="0"/>
              </a:rPr>
              <a:t>ja</a:t>
            </a:r>
            <a:r>
              <a:rPr lang="en-US" sz="2800" dirty="0" smtClean="0">
                <a:latin typeface="MAC C Times" pitchFamily="18" charset="0"/>
              </a:rPr>
              <a:t> </a:t>
            </a:r>
            <a:r>
              <a:rPr lang="en-US" sz="2800" dirty="0" err="1" smtClean="0">
                <a:latin typeface="MAC C Times" pitchFamily="18" charset="0"/>
              </a:rPr>
              <a:t>vra</a:t>
            </a:r>
            <a:r>
              <a:rPr lang="en-US" sz="2800" dirty="0" smtClean="0">
                <a:latin typeface="MAC C Times" pitchFamily="18" charset="0"/>
              </a:rPr>
              <a:t>}</a:t>
            </a:r>
            <a:r>
              <a:rPr lang="en-US" sz="2800" dirty="0" err="1" smtClean="0">
                <a:latin typeface="MAC C Times" pitchFamily="18" charset="0"/>
              </a:rPr>
              <a:t>aat</a:t>
            </a:r>
            <a:r>
              <a:rPr lang="en-US" sz="2800" dirty="0" smtClean="0">
                <a:latin typeface="MAC C Times" pitchFamily="18" charset="0"/>
              </a:rPr>
              <a:t> </a:t>
            </a:r>
            <a:r>
              <a:rPr lang="en-US" sz="2800" dirty="0" err="1" smtClean="0">
                <a:latin typeface="MAC C Times" pitchFamily="18" charset="0"/>
              </a:rPr>
              <a:t>toplinata</a:t>
            </a:r>
            <a:r>
              <a:rPr lang="en-US" sz="2800" dirty="0" smtClean="0">
                <a:latin typeface="MAC C Times" pitchFamily="18" charset="0"/>
              </a:rPr>
              <a:t> </a:t>
            </a:r>
            <a:r>
              <a:rPr lang="en-US" sz="2800" dirty="0" err="1" smtClean="0">
                <a:latin typeface="MAC C Times" pitchFamily="18" charset="0"/>
              </a:rPr>
              <a:t>kon</a:t>
            </a:r>
            <a:r>
              <a:rPr lang="en-US" sz="2800" dirty="0" smtClean="0">
                <a:latin typeface="MAC C Times" pitchFamily="18" charset="0"/>
              </a:rPr>
              <a:t> </a:t>
            </a:r>
            <a:r>
              <a:rPr lang="en-US" sz="2800" dirty="0" err="1" smtClean="0">
                <a:latin typeface="MAC C Times" pitchFamily="18" charset="0"/>
              </a:rPr>
              <a:t>po~vata</a:t>
            </a:r>
            <a:r>
              <a:rPr lang="en-US" sz="2800" dirty="0" smtClean="0">
                <a:latin typeface="MAC C Times" pitchFamily="18" charset="0"/>
              </a:rPr>
              <a:t>.</a:t>
            </a:r>
          </a:p>
          <a:p>
            <a:r>
              <a:rPr lang="en-US" sz="2800" dirty="0" smtClean="0">
                <a:latin typeface="MAC C Times" pitchFamily="18" charset="0"/>
              </a:rPr>
              <a:t>Toa se </a:t>
            </a:r>
            <a:r>
              <a:rPr lang="en-US" sz="2800" dirty="0" err="1" smtClean="0">
                <a:latin typeface="MAC C Times" pitchFamily="18" charset="0"/>
              </a:rPr>
              <a:t>narekuva</a:t>
            </a:r>
            <a:endParaRPr lang="en-US" sz="2800" dirty="0" smtClean="0">
              <a:latin typeface="MAC C Times" pitchFamily="18" charset="0"/>
            </a:endParaRPr>
          </a:p>
          <a:p>
            <a:endParaRPr lang="en-US" dirty="0" smtClean="0">
              <a:latin typeface="MAC C Times" pitchFamily="18" charset="0"/>
            </a:endParaRPr>
          </a:p>
          <a:p>
            <a:r>
              <a:rPr lang="en-US" dirty="0" smtClean="0">
                <a:latin typeface="MAC C Times" pitchFamily="18" charset="0"/>
              </a:rPr>
              <a:t> </a:t>
            </a:r>
            <a:r>
              <a:rPr lang="en-US" sz="3200" b="1" dirty="0" smtClean="0">
                <a:latin typeface="MAC C Times" pitchFamily="18" charset="0"/>
              </a:rPr>
              <a:t>EFEKT NA STAKLENA GRADINA</a:t>
            </a:r>
            <a:endParaRPr lang="en-US" sz="3200"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endParaRPr lang="mk-MK" b="1" dirty="0" smtClean="0">
              <a:effectLst/>
              <a:latin typeface="MAC C Times" pitchFamily="18" charset="0"/>
            </a:endParaRPr>
          </a:p>
          <a:p>
            <a:endParaRPr lang="mk-MK" b="1" dirty="0" smtClean="0">
              <a:latin typeface="MAC C Times" pitchFamily="18" charset="0"/>
            </a:endParaRPr>
          </a:p>
          <a:p>
            <a:r>
              <a:rPr lang="en-US" b="1" dirty="0" err="1" smtClean="0">
                <a:effectLst/>
                <a:latin typeface="MAC C Times" pitchFamily="18" charset="0"/>
              </a:rPr>
              <a:t>Taa</a:t>
            </a:r>
            <a:r>
              <a:rPr lang="en-US" b="1" dirty="0" smtClean="0">
                <a:effectLst/>
                <a:latin typeface="MAC C Times" pitchFamily="18" charset="0"/>
              </a:rPr>
              <a:t> </a:t>
            </a:r>
            <a:r>
              <a:rPr lang="en-US" b="1" dirty="0" smtClean="0">
                <a:effectLst/>
                <a:latin typeface="MAC C Times" pitchFamily="18" charset="0"/>
              </a:rPr>
              <a:t>e </a:t>
            </a:r>
            <a:r>
              <a:rPr lang="en-US" b="1" dirty="0" err="1" smtClean="0">
                <a:effectLst/>
                <a:latin typeface="MAC C Times" pitchFamily="18" charset="0"/>
              </a:rPr>
              <a:t>gasovita</a:t>
            </a:r>
            <a:r>
              <a:rPr lang="en-US" b="1" dirty="0" smtClean="0">
                <a:effectLst/>
                <a:latin typeface="MAC C Times" pitchFamily="18" charset="0"/>
              </a:rPr>
              <a:t> </a:t>
            </a:r>
            <a:r>
              <a:rPr lang="en-US" b="1" dirty="0" err="1" smtClean="0">
                <a:effectLst/>
                <a:latin typeface="MAC C Times" pitchFamily="18" charset="0"/>
              </a:rPr>
              <a:t>obvivka</a:t>
            </a:r>
            <a:r>
              <a:rPr lang="en-US" b="1" dirty="0" smtClean="0">
                <a:effectLst/>
                <a:latin typeface="MAC C Times" pitchFamily="18" charset="0"/>
              </a:rPr>
              <a:t> ~</a:t>
            </a:r>
            <a:r>
              <a:rPr lang="en-US" b="1" dirty="0" err="1" smtClean="0">
                <a:effectLst/>
                <a:latin typeface="MAC C Times" pitchFamily="18" charset="0"/>
              </a:rPr>
              <a:t>ij</a:t>
            </a:r>
            <a:r>
              <a:rPr lang="en-US" b="1" dirty="0" smtClean="0">
                <a:effectLst/>
                <a:latin typeface="MAC C Times" pitchFamily="18" charset="0"/>
              </a:rPr>
              <a:t> </a:t>
            </a:r>
            <a:r>
              <a:rPr lang="en-US" b="1" dirty="0" err="1" smtClean="0">
                <a:effectLst/>
                <a:latin typeface="MAC C Times" pitchFamily="18" charset="0"/>
              </a:rPr>
              <a:t>sostav</a:t>
            </a:r>
            <a:r>
              <a:rPr lang="en-US" b="1" dirty="0" smtClean="0">
                <a:effectLst/>
                <a:latin typeface="MAC C Times" pitchFamily="18" charset="0"/>
              </a:rPr>
              <a:t> i </a:t>
            </a:r>
            <a:r>
              <a:rPr lang="en-US" b="1" dirty="0" err="1" smtClean="0">
                <a:effectLst/>
                <a:latin typeface="MAC C Times" pitchFamily="18" charset="0"/>
              </a:rPr>
              <a:t>osobenosti</a:t>
            </a:r>
            <a:r>
              <a:rPr lang="en-US" b="1" dirty="0" smtClean="0">
                <a:effectLst/>
                <a:latin typeface="MAC C Times" pitchFamily="18" charset="0"/>
              </a:rPr>
              <a:t> se </a:t>
            </a:r>
            <a:r>
              <a:rPr lang="en-US" b="1" dirty="0" err="1" smtClean="0">
                <a:effectLst/>
                <a:latin typeface="MAC C Times" pitchFamily="18" charset="0"/>
              </a:rPr>
              <a:t>neophodni</a:t>
            </a:r>
            <a:r>
              <a:rPr lang="en-US" b="1" dirty="0" smtClean="0">
                <a:effectLst/>
                <a:latin typeface="MAC C Times" pitchFamily="18" charset="0"/>
              </a:rPr>
              <a:t> </a:t>
            </a:r>
            <a:r>
              <a:rPr lang="en-US" b="1" dirty="0" err="1" smtClean="0">
                <a:effectLst/>
                <a:latin typeface="MAC C Times" pitchFamily="18" charset="0"/>
              </a:rPr>
              <a:t>za</a:t>
            </a:r>
            <a:r>
              <a:rPr lang="en-US" b="1" dirty="0" smtClean="0">
                <a:effectLst/>
                <a:latin typeface="MAC C Times" pitchFamily="18" charset="0"/>
              </a:rPr>
              <a:t> </a:t>
            </a:r>
            <a:r>
              <a:rPr lang="en-US" b="1" dirty="0" err="1" smtClean="0">
                <a:effectLst/>
                <a:latin typeface="MAC C Times" pitchFamily="18" charset="0"/>
              </a:rPr>
              <a:t>opstanok</a:t>
            </a:r>
            <a:r>
              <a:rPr lang="en-US" b="1" dirty="0" smtClean="0">
                <a:effectLst/>
                <a:latin typeface="MAC C Times" pitchFamily="18" charset="0"/>
              </a:rPr>
              <a:t> </a:t>
            </a:r>
            <a:r>
              <a:rPr lang="en-US" b="1" dirty="0" err="1" smtClean="0">
                <a:effectLst/>
                <a:latin typeface="MAC C Times" pitchFamily="18" charset="0"/>
              </a:rPr>
              <a:t>na</a:t>
            </a:r>
            <a:r>
              <a:rPr lang="en-US" b="1" dirty="0" smtClean="0">
                <a:effectLst/>
                <a:latin typeface="MAC C Times" pitchFamily="18" charset="0"/>
              </a:rPr>
              <a:t> `</a:t>
            </a:r>
            <a:r>
              <a:rPr lang="en-US" b="1" dirty="0" err="1" smtClean="0">
                <a:effectLst/>
                <a:latin typeface="MAC C Times" pitchFamily="18" charset="0"/>
              </a:rPr>
              <a:t>ivotot</a:t>
            </a:r>
            <a:r>
              <a:rPr lang="en-US" b="1" dirty="0" smtClean="0">
                <a:effectLst/>
                <a:latin typeface="MAC C Times" pitchFamily="18" charset="0"/>
              </a:rPr>
              <a:t> </a:t>
            </a:r>
            <a:r>
              <a:rPr lang="en-US" b="1" dirty="0" err="1" smtClean="0">
                <a:effectLst/>
                <a:latin typeface="MAC C Times" pitchFamily="18" charset="0"/>
              </a:rPr>
              <a:t>na</a:t>
            </a:r>
            <a:r>
              <a:rPr lang="en-US" b="1" dirty="0" smtClean="0">
                <a:effectLst/>
                <a:latin typeface="MAC C Times" pitchFamily="18" charset="0"/>
              </a:rPr>
              <a:t> </a:t>
            </a:r>
            <a:r>
              <a:rPr lang="en-US" b="1" dirty="0" err="1" smtClean="0">
                <a:effectLst/>
                <a:latin typeface="MAC C Times" pitchFamily="18" charset="0"/>
              </a:rPr>
              <a:t>Zemjata</a:t>
            </a:r>
            <a:r>
              <a:rPr lang="en-US" b="1" dirty="0" smtClean="0">
                <a:effectLst/>
                <a:latin typeface="Macedonian Europe" pitchFamily="2" charset="0"/>
              </a:rPr>
              <a:t>.</a:t>
            </a:r>
          </a:p>
          <a:p>
            <a:endParaRPr lang="en-US" dirty="0" smtClean="0">
              <a:latin typeface="MAC C Times" pitchFamily="18" charset="0"/>
            </a:endParaRPr>
          </a:p>
          <a:p>
            <a:r>
              <a:rPr lang="en-US" dirty="0" err="1" smtClean="0">
                <a:latin typeface="MAC C Times" pitchFamily="18" charset="0"/>
              </a:rPr>
              <a:t>Glavno</a:t>
            </a:r>
            <a:r>
              <a:rPr lang="en-US" dirty="0" smtClean="0">
                <a:latin typeface="MAC C Times" pitchFamily="18" charset="0"/>
              </a:rPr>
              <a:t> e </a:t>
            </a:r>
            <a:r>
              <a:rPr lang="en-US" dirty="0" err="1" smtClean="0">
                <a:latin typeface="MAC C Times" pitchFamily="18" charset="0"/>
              </a:rPr>
              <a:t>sostavena</a:t>
            </a:r>
            <a:r>
              <a:rPr lang="en-US" dirty="0" smtClean="0">
                <a:latin typeface="MAC C Times" pitchFamily="18" charset="0"/>
              </a:rPr>
              <a:t> </a:t>
            </a:r>
            <a:r>
              <a:rPr lang="en-US" dirty="0" err="1" smtClean="0">
                <a:latin typeface="MAC C Times" pitchFamily="18" charset="0"/>
              </a:rPr>
              <a:t>od</a:t>
            </a:r>
            <a:r>
              <a:rPr lang="en-US" dirty="0" smtClean="0">
                <a:latin typeface="MAC C Times" pitchFamily="18" charset="0"/>
              </a:rPr>
              <a:t> :</a:t>
            </a:r>
          </a:p>
          <a:p>
            <a:r>
              <a:rPr lang="en-US" dirty="0" smtClean="0">
                <a:latin typeface="MAC C Times" pitchFamily="18" charset="0"/>
              </a:rPr>
              <a:t>78% </a:t>
            </a:r>
            <a:r>
              <a:rPr lang="en-US" dirty="0" err="1" smtClean="0">
                <a:latin typeface="MAC C Times" pitchFamily="18" charset="0"/>
              </a:rPr>
              <a:t>azot</a:t>
            </a:r>
            <a:r>
              <a:rPr lang="en-US" dirty="0" smtClean="0">
                <a:latin typeface="MAC C Times" pitchFamily="18" charset="0"/>
              </a:rPr>
              <a:t>,          21%kislorod,      0.93%argon,           0.03 </a:t>
            </a:r>
            <a:r>
              <a:rPr lang="en-US" dirty="0" err="1" smtClean="0">
                <a:latin typeface="MAC C Times" pitchFamily="18" charset="0"/>
              </a:rPr>
              <a:t>jagleroden</a:t>
            </a:r>
            <a:r>
              <a:rPr lang="en-US" dirty="0" smtClean="0">
                <a:latin typeface="MAC C Times" pitchFamily="18" charset="0"/>
              </a:rPr>
              <a:t> </a:t>
            </a:r>
            <a:r>
              <a:rPr lang="en-US" dirty="0" err="1" smtClean="0">
                <a:latin typeface="MAC C Times" pitchFamily="18" charset="0"/>
              </a:rPr>
              <a:t>dioksid</a:t>
            </a:r>
            <a:endParaRPr lang="en-US" dirty="0" smtClean="0">
              <a:latin typeface="MAC C Times" pitchFamily="18" charset="0"/>
            </a:endParaRPr>
          </a:p>
          <a:p>
            <a:endParaRPr lang="en-US" dirty="0" smtClean="0">
              <a:latin typeface="MAC C Times" pitchFamily="18" charset="0"/>
            </a:endParaRPr>
          </a:p>
        </p:txBody>
      </p:sp>
      <p:sp>
        <p:nvSpPr>
          <p:cNvPr id="2" name="Title 1"/>
          <p:cNvSpPr>
            <a:spLocks noGrp="1"/>
          </p:cNvSpPr>
          <p:nvPr>
            <p:ph type="title"/>
          </p:nvPr>
        </p:nvSpPr>
        <p:spPr/>
        <p:txBody>
          <a:bodyPr>
            <a:normAutofit/>
          </a:bodyPr>
          <a:lstStyle/>
          <a:p>
            <a:r>
              <a:rPr lang="en-US" dirty="0" smtClean="0">
                <a:latin typeface="MAC C Times" pitchFamily="18" charset="0"/>
              </a:rPr>
              <a:t>[to </a:t>
            </a:r>
            <a:r>
              <a:rPr lang="en-US" dirty="0" err="1" smtClean="0">
                <a:latin typeface="MAC C Times" pitchFamily="18" charset="0"/>
              </a:rPr>
              <a:t>pretstavuva</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a:t>
            </a:r>
            <a:endParaRPr lang="en-US"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nwin.com/kids/images/pic.greenhouse_effect.jpg"/>
          <p:cNvPicPr>
            <a:picLocks noChangeAspect="1" noChangeArrowheads="1"/>
          </p:cNvPicPr>
          <p:nvPr/>
        </p:nvPicPr>
        <p:blipFill>
          <a:blip r:embed="rId2" cstate="print"/>
          <a:srcRect/>
          <a:stretch>
            <a:fillRect/>
          </a:stretch>
        </p:blipFill>
        <p:spPr bwMode="auto">
          <a:xfrm>
            <a:off x="0" y="-25855"/>
            <a:ext cx="9144000" cy="6883855"/>
          </a:xfrm>
          <a:prstGeom prst="rect">
            <a:avLst/>
          </a:prstGeom>
          <a:noFill/>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ko.vojvodina.gov.rs/files/image/ekoloski%20kalendar/klimatske-promene-efekat-st.jpg"/>
          <p:cNvPicPr>
            <a:picLocks noChangeAspect="1" noChangeArrowheads="1"/>
          </p:cNvPicPr>
          <p:nvPr/>
        </p:nvPicPr>
        <p:blipFill>
          <a:blip r:embed="rId2" cstate="print"/>
          <a:srcRect/>
          <a:stretch>
            <a:fillRect/>
          </a:stretch>
        </p:blipFill>
        <p:spPr bwMode="auto">
          <a:xfrm>
            <a:off x="0" y="0"/>
            <a:ext cx="89154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hriscolose.files.wordpress.com/2010/07/greenhouse_effect1-14494704_std1.jpg?w=500"/>
          <p:cNvPicPr>
            <a:picLocks noChangeAspect="1" noChangeArrowheads="1"/>
          </p:cNvPicPr>
          <p:nvPr/>
        </p:nvPicPr>
        <p:blipFill>
          <a:blip r:embed="rId2" cstate="print"/>
          <a:srcRect/>
          <a:stretch>
            <a:fillRect/>
          </a:stretch>
        </p:blipFill>
        <p:spPr bwMode="auto">
          <a:xfrm>
            <a:off x="152400" y="381000"/>
            <a:ext cx="8856827" cy="5934076"/>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ourses.vtu.ac.in/nptel/courses/Webcourse-contents/IIT-Delhi/Environmental%20Air%20Pollution/air%20pollution%20(Civil)/Module-1/images1/35.gif"/>
          <p:cNvPicPr>
            <a:picLocks noChangeAspect="1" noChangeArrowheads="1"/>
          </p:cNvPicPr>
          <p:nvPr/>
        </p:nvPicPr>
        <p:blipFill>
          <a:blip r:embed="rId2" cstate="print"/>
          <a:srcRect/>
          <a:stretch>
            <a:fillRect/>
          </a:stretch>
        </p:blipFill>
        <p:spPr bwMode="auto">
          <a:xfrm>
            <a:off x="-741888" y="0"/>
            <a:ext cx="9542988" cy="6858001"/>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pcontent.answcdn.com/wikipedia/commons/thumb/1/14/Air_Pollution-Causes%26Effects.svg/350px-Air_Pollution-Causes%26Effects.svg.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pPr algn="ctr"/>
            <a:r>
              <a:rPr lang="en-US" dirty="0" err="1" smtClean="0">
                <a:latin typeface="MAC C Times" pitchFamily="18" charset="0"/>
              </a:rPr>
              <a:t>Od</a:t>
            </a:r>
            <a:r>
              <a:rPr lang="en-US" dirty="0" smtClean="0">
                <a:latin typeface="MAC C Times" pitchFamily="18" charset="0"/>
              </a:rPr>
              <a:t> {to </a:t>
            </a:r>
            <a:r>
              <a:rPr lang="en-US" dirty="0" err="1" smtClean="0">
                <a:latin typeface="MAC C Times" pitchFamily="18" charset="0"/>
              </a:rPr>
              <a:t>zavisi</a:t>
            </a:r>
            <a:r>
              <a:rPr lang="en-US" dirty="0" smtClean="0">
                <a:latin typeface="MAC C Times" pitchFamily="18" charset="0"/>
              </a:rPr>
              <a:t> </a:t>
            </a:r>
            <a:r>
              <a:rPr lang="en-US" dirty="0" err="1" smtClean="0">
                <a:latin typeface="MAC C Times" pitchFamily="18" charset="0"/>
              </a:rPr>
              <a:t>temperaturata</a:t>
            </a:r>
            <a:r>
              <a:rPr lang="en-US" dirty="0" smtClean="0">
                <a:latin typeface="MAC C Times" pitchFamily="18" charset="0"/>
              </a:rPr>
              <a:t> </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a:t>
            </a:r>
            <a:br>
              <a:rPr lang="en-US" dirty="0" smtClean="0">
                <a:latin typeface="MAC C Times" pitchFamily="18" charset="0"/>
              </a:rPr>
            </a:br>
            <a:r>
              <a:rPr lang="en-US" dirty="0" smtClean="0">
                <a:latin typeface="MAC C Times" pitchFamily="18" charset="0"/>
              </a:rPr>
              <a:t/>
            </a:r>
            <a:br>
              <a:rPr lang="en-US" dirty="0" smtClean="0">
                <a:latin typeface="MAC C Times" pitchFamily="18" charset="0"/>
              </a:rPr>
            </a:br>
            <a:r>
              <a:rPr lang="en-US" dirty="0" smtClean="0">
                <a:latin typeface="MAC C Times" pitchFamily="18" charset="0"/>
              </a:rPr>
              <a:t/>
            </a:r>
            <a:br>
              <a:rPr lang="en-US" dirty="0" smtClean="0">
                <a:latin typeface="MAC C Times" pitchFamily="18" charset="0"/>
              </a:rPr>
            </a:br>
            <a:r>
              <a:rPr lang="en-US" dirty="0" err="1" smtClean="0">
                <a:latin typeface="MAC C Times" pitchFamily="18" charset="0"/>
              </a:rPr>
              <a:t>Kolku</a:t>
            </a:r>
            <a:r>
              <a:rPr lang="en-US" dirty="0" smtClean="0">
                <a:latin typeface="MAC C Times" pitchFamily="18" charset="0"/>
              </a:rPr>
              <a:t> e </a:t>
            </a:r>
            <a:r>
              <a:rPr lang="en-US" dirty="0" err="1" smtClean="0">
                <a:latin typeface="MAC C Times" pitchFamily="18" charset="0"/>
              </a:rPr>
              <a:t>pogolemo</a:t>
            </a:r>
            <a:r>
              <a:rPr lang="en-US" dirty="0" smtClean="0">
                <a:latin typeface="MAC C Times" pitchFamily="18" charset="0"/>
              </a:rPr>
              <a:t> </a:t>
            </a:r>
            <a:r>
              <a:rPr lang="en-US" dirty="0" err="1" smtClean="0">
                <a:latin typeface="MAC C Times" pitchFamily="18" charset="0"/>
              </a:rPr>
              <a:t>koli~estvoto</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solidFill>
                  <a:srgbClr val="C00000"/>
                </a:solidFill>
                <a:latin typeface="MAC C Times" pitchFamily="18" charset="0"/>
              </a:rPr>
              <a:t>jaglerod</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dioksid</a:t>
            </a:r>
            <a:r>
              <a:rPr lang="en-US" dirty="0" smtClean="0">
                <a:solidFill>
                  <a:srgbClr val="C00000"/>
                </a:solidFill>
                <a:latin typeface="MAC C Times" pitchFamily="18" charset="0"/>
              </a:rPr>
              <a:t> </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 </a:t>
            </a:r>
            <a:r>
              <a:rPr lang="en-US" dirty="0" err="1" smtClean="0">
                <a:latin typeface="MAC C Times" pitchFamily="18" charset="0"/>
              </a:rPr>
              <a:t>tolku</a:t>
            </a:r>
            <a:r>
              <a:rPr lang="en-US" dirty="0" smtClean="0">
                <a:latin typeface="MAC C Times" pitchFamily="18" charset="0"/>
              </a:rPr>
              <a:t> e </a:t>
            </a:r>
            <a:r>
              <a:rPr lang="en-US" dirty="0" err="1" smtClean="0">
                <a:latin typeface="MAC C Times" pitchFamily="18" charset="0"/>
              </a:rPr>
              <a:t>temperaturata</a:t>
            </a:r>
            <a:r>
              <a:rPr lang="en-US" dirty="0" smtClean="0">
                <a:latin typeface="MAC C Times" pitchFamily="18" charset="0"/>
              </a:rPr>
              <a:t> </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 </a:t>
            </a:r>
            <a:r>
              <a:rPr lang="en-US" dirty="0" err="1" smtClean="0">
                <a:latin typeface="MAC C Times" pitchFamily="18" charset="0"/>
              </a:rPr>
              <a:t>povisoka</a:t>
            </a:r>
            <a:endParaRPr lang="en-US"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153400" cy="1143000"/>
          </a:xfrm>
        </p:spPr>
        <p:txBody>
          <a:bodyPr>
            <a:normAutofit fontScale="90000"/>
          </a:bodyPr>
          <a:lstStyle/>
          <a:p>
            <a:r>
              <a:rPr lang="mk-MK" dirty="0" smtClean="0">
                <a:solidFill>
                  <a:srgbClr val="C00000"/>
                </a:solidFill>
                <a:latin typeface="MAC C Times" pitchFamily="18" charset="0"/>
              </a:rPr>
              <a:t/>
            </a:r>
            <a:br>
              <a:rPr lang="mk-MK" dirty="0" smtClean="0">
                <a:solidFill>
                  <a:srgbClr val="C00000"/>
                </a:solidFill>
                <a:latin typeface="MAC C Times" pitchFamily="18" charset="0"/>
              </a:rPr>
            </a:br>
            <a:r>
              <a:rPr lang="mk-MK" dirty="0" smtClean="0">
                <a:solidFill>
                  <a:srgbClr val="C00000"/>
                </a:solidFill>
                <a:latin typeface="MAC C Times" pitchFamily="18" charset="0"/>
              </a:rPr>
              <a:t/>
            </a:r>
            <a:br>
              <a:rPr lang="mk-MK" dirty="0" smtClean="0">
                <a:solidFill>
                  <a:srgbClr val="C00000"/>
                </a:solidFill>
                <a:latin typeface="MAC C Times" pitchFamily="18" charset="0"/>
              </a:rPr>
            </a:br>
            <a:r>
              <a:rPr lang="en-US" dirty="0" smtClean="0">
                <a:solidFill>
                  <a:srgbClr val="C00000"/>
                </a:solidFill>
                <a:latin typeface="MAC C Times" pitchFamily="18" charset="0"/>
              </a:rPr>
              <a:t>No </a:t>
            </a:r>
            <a:r>
              <a:rPr lang="en-US" dirty="0" err="1" smtClean="0">
                <a:solidFill>
                  <a:srgbClr val="C00000"/>
                </a:solidFill>
                <a:latin typeface="MAC C Times" pitchFamily="18" charset="0"/>
              </a:rPr>
              <a:t>zo</a:t>
            </a:r>
            <a:r>
              <a:rPr lang="en-US" dirty="0" smtClean="0">
                <a:solidFill>
                  <a:srgbClr val="C00000"/>
                </a:solidFill>
                <a:latin typeface="MAC C Times" pitchFamily="18" charset="0"/>
              </a:rPr>
              <a:t>{to </a:t>
            </a:r>
            <a:r>
              <a:rPr lang="en-US" dirty="0" err="1" smtClean="0">
                <a:solidFill>
                  <a:srgbClr val="C00000"/>
                </a:solidFill>
                <a:latin typeface="MAC C Times" pitchFamily="18" charset="0"/>
              </a:rPr>
              <a:t>efektot</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na</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staklena</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gradina</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doveduva</a:t>
            </a:r>
            <a:r>
              <a:rPr lang="en-US" dirty="0" smtClean="0">
                <a:solidFill>
                  <a:srgbClr val="C00000"/>
                </a:solidFill>
                <a:latin typeface="MAC C Times" pitchFamily="18" charset="0"/>
              </a:rPr>
              <a:t> do </a:t>
            </a:r>
            <a:r>
              <a:rPr lang="en-US" dirty="0" err="1" smtClean="0">
                <a:solidFill>
                  <a:srgbClr val="C00000"/>
                </a:solidFill>
                <a:latin typeface="MAC C Times" pitchFamily="18" charset="0"/>
              </a:rPr>
              <a:t>globalno</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zatopluvawe</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na</a:t>
            </a:r>
            <a:r>
              <a:rPr lang="en-US" dirty="0" smtClean="0">
                <a:solidFill>
                  <a:srgbClr val="C00000"/>
                </a:solidFill>
                <a:latin typeface="MAC C Times" pitchFamily="18" charset="0"/>
              </a:rPr>
              <a:t> </a:t>
            </a:r>
            <a:r>
              <a:rPr lang="en-US" dirty="0" err="1" smtClean="0">
                <a:solidFill>
                  <a:srgbClr val="C00000"/>
                </a:solidFill>
                <a:latin typeface="MAC C Times" pitchFamily="18" charset="0"/>
              </a:rPr>
              <a:t>Zemjata</a:t>
            </a:r>
            <a:r>
              <a:rPr lang="en-US" dirty="0" smtClean="0">
                <a:solidFill>
                  <a:srgbClr val="C00000"/>
                </a:solidFill>
                <a:latin typeface="MAC C Times" pitchFamily="18" charset="0"/>
              </a:rPr>
              <a:t>?</a:t>
            </a:r>
            <a:br>
              <a:rPr lang="en-US" dirty="0" smtClean="0">
                <a:solidFill>
                  <a:srgbClr val="C00000"/>
                </a:solidFill>
                <a:latin typeface="MAC C Times" pitchFamily="18" charset="0"/>
              </a:rPr>
            </a:br>
            <a:r>
              <a:rPr lang="en-US" dirty="0" smtClean="0">
                <a:latin typeface="MAC C Times" pitchFamily="18" charset="0"/>
              </a:rPr>
              <a:t/>
            </a:r>
            <a:br>
              <a:rPr lang="en-US" dirty="0" smtClean="0">
                <a:latin typeface="MAC C Times" pitchFamily="18" charset="0"/>
              </a:rPr>
            </a:br>
            <a:r>
              <a:rPr lang="en-US" dirty="0" err="1" smtClean="0">
                <a:solidFill>
                  <a:srgbClr val="006600"/>
                </a:solidFill>
                <a:latin typeface="MAC C Times" pitchFamily="18" charset="0"/>
              </a:rPr>
              <a:t>Zatoa</a:t>
            </a:r>
            <a:r>
              <a:rPr lang="en-US" dirty="0" smtClean="0">
                <a:solidFill>
                  <a:srgbClr val="006600"/>
                </a:solidFill>
                <a:latin typeface="MAC C Times" pitchFamily="18" charset="0"/>
              </a:rPr>
              <a:t> {to</a:t>
            </a:r>
            <a:r>
              <a:rPr lang="mk-MK" dirty="0" smtClean="0">
                <a:solidFill>
                  <a:srgbClr val="006600"/>
                </a:solidFill>
                <a:latin typeface="MAC C Times" pitchFamily="18" charset="0"/>
              </a:rPr>
              <a:t/>
            </a:r>
            <a:br>
              <a:rPr lang="mk-MK" dirty="0" smtClean="0">
                <a:solidFill>
                  <a:srgbClr val="006600"/>
                </a:solidFill>
                <a:latin typeface="MAC C Times" pitchFamily="18" charset="0"/>
              </a:rPr>
            </a:br>
            <a:r>
              <a:rPr lang="en-US" dirty="0" smtClean="0">
                <a:solidFill>
                  <a:srgbClr val="006600"/>
                </a:solidFill>
                <a:latin typeface="MAC C Times" pitchFamily="18" charset="0"/>
              </a:rPr>
              <a:t> </a:t>
            </a:r>
            <a:r>
              <a:rPr lang="mk-MK" dirty="0" smtClean="0">
                <a:solidFill>
                  <a:srgbClr val="006600"/>
                </a:solidFill>
                <a:latin typeface="MAC C Times" pitchFamily="18" charset="0"/>
              </a:rPr>
              <a:t>ЕФЕКТОТ НА СТАКЛЕНА ГРАДИНА Е ЗАСИЛЕН-со тоа што </a:t>
            </a:r>
            <a:r>
              <a:rPr lang="en-US" dirty="0" err="1" smtClean="0">
                <a:solidFill>
                  <a:srgbClr val="006600"/>
                </a:solidFill>
                <a:latin typeface="MAC C Times" pitchFamily="18" charset="0"/>
              </a:rPr>
              <a:t>koli~estvoto</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na</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gasovi</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koi</a:t>
            </a:r>
            <a:r>
              <a:rPr lang="en-US" dirty="0" smtClean="0">
                <a:solidFill>
                  <a:srgbClr val="006600"/>
                </a:solidFill>
                <a:latin typeface="MAC C Times" pitchFamily="18" charset="0"/>
              </a:rPr>
              <a:t> se </a:t>
            </a:r>
            <a:r>
              <a:rPr lang="en-US" dirty="0" err="1" smtClean="0">
                <a:solidFill>
                  <a:srgbClr val="006600"/>
                </a:solidFill>
                <a:latin typeface="MAC C Times" pitchFamily="18" charset="0"/>
              </a:rPr>
              <a:t>sposobni</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da</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ja</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apsorbiraat</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toplinata</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emitirana</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od</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po~vata</a:t>
            </a:r>
            <a:r>
              <a:rPr lang="en-US" dirty="0" smtClean="0">
                <a:solidFill>
                  <a:srgbClr val="006600"/>
                </a:solidFill>
                <a:latin typeface="MAC C Times" pitchFamily="18" charset="0"/>
              </a:rPr>
              <a:t> e </a:t>
            </a:r>
            <a:r>
              <a:rPr lang="en-US" dirty="0" err="1" smtClean="0">
                <a:solidFill>
                  <a:srgbClr val="006600"/>
                </a:solidFill>
                <a:latin typeface="MAC C Times" pitchFamily="18" charset="0"/>
              </a:rPr>
              <a:t>zna~itelno</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zgolemeno</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od</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pred</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eden</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vek</a:t>
            </a:r>
            <a:r>
              <a:rPr lang="en-US" dirty="0" smtClean="0">
                <a:solidFill>
                  <a:srgbClr val="006600"/>
                </a:solidFill>
                <a:latin typeface="MAC C Times" pitchFamily="18" charset="0"/>
              </a:rPr>
              <a:t>.</a:t>
            </a:r>
            <a:endParaRPr lang="en-US" dirty="0">
              <a:solidFill>
                <a:srgbClr val="006600"/>
              </a:solidFill>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r>
              <a:rPr lang="en-US" dirty="0" err="1" smtClean="0">
                <a:solidFill>
                  <a:srgbClr val="FF0000"/>
                </a:solidFill>
                <a:latin typeface="MAC C Times" pitchFamily="18" charset="0"/>
              </a:rPr>
              <a:t>Koi</a:t>
            </a:r>
            <a:r>
              <a:rPr lang="en-US" dirty="0" smtClean="0">
                <a:solidFill>
                  <a:srgbClr val="FF0000"/>
                </a:solidFill>
                <a:latin typeface="MAC C Times" pitchFamily="18" charset="0"/>
              </a:rPr>
              <a:t> se tie </a:t>
            </a:r>
            <a:r>
              <a:rPr lang="en-US" dirty="0" err="1" smtClean="0">
                <a:solidFill>
                  <a:srgbClr val="FF0000"/>
                </a:solidFill>
                <a:latin typeface="MAC C Times" pitchFamily="18" charset="0"/>
              </a:rPr>
              <a:t>gasovi</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koi</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gi</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apsorbiraat</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termi~kite</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zraci</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vo</a:t>
            </a:r>
            <a:r>
              <a:rPr lang="en-US" dirty="0" smtClean="0">
                <a:solidFill>
                  <a:srgbClr val="FF0000"/>
                </a:solidFill>
                <a:latin typeface="MAC C Times" pitchFamily="18" charset="0"/>
              </a:rPr>
              <a:t> </a:t>
            </a:r>
            <a:r>
              <a:rPr lang="en-US" dirty="0" err="1" smtClean="0">
                <a:solidFill>
                  <a:srgbClr val="FF0000"/>
                </a:solidFill>
                <a:latin typeface="MAC C Times" pitchFamily="18" charset="0"/>
              </a:rPr>
              <a:t>atmosferata</a:t>
            </a:r>
            <a:r>
              <a:rPr lang="en-US" dirty="0" smtClean="0">
                <a:solidFill>
                  <a:srgbClr val="FF0000"/>
                </a:solidFill>
                <a:latin typeface="MAC C Times" pitchFamily="18" charset="0"/>
              </a:rPr>
              <a:t>?</a:t>
            </a:r>
            <a:r>
              <a:rPr lang="en-US" dirty="0" smtClean="0">
                <a:latin typeface="MAC C Times" pitchFamily="18" charset="0"/>
              </a:rPr>
              <a:t/>
            </a:r>
            <a:br>
              <a:rPr lang="en-US" dirty="0" smtClean="0">
                <a:latin typeface="MAC C Times" pitchFamily="18" charset="0"/>
              </a:rPr>
            </a:br>
            <a:r>
              <a:rPr lang="en-US" dirty="0" smtClean="0">
                <a:latin typeface="MAC C Times" pitchFamily="18" charset="0"/>
              </a:rPr>
              <a:t/>
            </a:r>
            <a:br>
              <a:rPr lang="en-US" dirty="0" smtClean="0">
                <a:latin typeface="MAC C Times" pitchFamily="18" charset="0"/>
              </a:rPr>
            </a:br>
            <a:r>
              <a:rPr lang="en-US" dirty="0" smtClean="0">
                <a:latin typeface="MAC C Times" pitchFamily="18" charset="0"/>
              </a:rPr>
              <a:t>-</a:t>
            </a:r>
            <a:r>
              <a:rPr lang="en-US" dirty="0" err="1" smtClean="0">
                <a:solidFill>
                  <a:srgbClr val="006600"/>
                </a:solidFill>
                <a:latin typeface="MAC C Times" pitchFamily="18" charset="0"/>
              </a:rPr>
              <a:t>Jagleroden</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dioksid</a:t>
            </a:r>
            <a:r>
              <a:rPr lang="en-US" dirty="0" smtClean="0">
                <a:solidFill>
                  <a:srgbClr val="006600"/>
                </a:solidFill>
                <a:latin typeface="MAC C Times" pitchFamily="18" charset="0"/>
              </a:rPr>
              <a:t/>
            </a:r>
            <a:br>
              <a:rPr lang="en-US" dirty="0" smtClean="0">
                <a:solidFill>
                  <a:srgbClr val="006600"/>
                </a:solidFill>
                <a:latin typeface="MAC C Times" pitchFamily="18" charset="0"/>
              </a:rPr>
            </a:br>
            <a:r>
              <a:rPr lang="en-US" dirty="0" smtClean="0">
                <a:solidFill>
                  <a:srgbClr val="006600"/>
                </a:solidFill>
                <a:latin typeface="MAC C Times" pitchFamily="18" charset="0"/>
              </a:rPr>
              <a:t>-</a:t>
            </a:r>
            <a:r>
              <a:rPr lang="en-US" dirty="0" err="1" smtClean="0">
                <a:solidFill>
                  <a:srgbClr val="006600"/>
                </a:solidFill>
                <a:latin typeface="MAC C Times" pitchFamily="18" charset="0"/>
              </a:rPr>
              <a:t>Metan</a:t>
            </a:r>
            <a:r>
              <a:rPr lang="en-US" dirty="0" smtClean="0">
                <a:solidFill>
                  <a:srgbClr val="006600"/>
                </a:solidFill>
                <a:latin typeface="MAC C Times" pitchFamily="18" charset="0"/>
              </a:rPr>
              <a:t>(</a:t>
            </a:r>
            <a:r>
              <a:rPr lang="en-US" dirty="0" err="1" smtClean="0">
                <a:solidFill>
                  <a:srgbClr val="006600"/>
                </a:solidFill>
                <a:latin typeface="MAC C Times" pitchFamily="18" charset="0"/>
              </a:rPr>
              <a:t>od</a:t>
            </a:r>
            <a:r>
              <a:rPr lang="en-US" dirty="0" smtClean="0">
                <a:solidFill>
                  <a:srgbClr val="006600"/>
                </a:solidFill>
                <a:latin typeface="MAC C Times" pitchFamily="18" charset="0"/>
              </a:rPr>
              <a:t> barite ,</a:t>
            </a:r>
            <a:r>
              <a:rPr lang="en-US" dirty="0" err="1" smtClean="0">
                <a:solidFill>
                  <a:srgbClr val="006600"/>
                </a:solidFill>
                <a:latin typeface="MAC C Times" pitchFamily="18" charset="0"/>
              </a:rPr>
              <a:t>pre`ivarite</a:t>
            </a:r>
            <a:r>
              <a:rPr lang="en-US" dirty="0" smtClean="0">
                <a:solidFill>
                  <a:srgbClr val="006600"/>
                </a:solidFill>
                <a:latin typeface="MAC C Times" pitchFamily="18" charset="0"/>
              </a:rPr>
              <a:t>)</a:t>
            </a:r>
            <a:br>
              <a:rPr lang="en-US" dirty="0" smtClean="0">
                <a:solidFill>
                  <a:srgbClr val="006600"/>
                </a:solidFill>
                <a:latin typeface="MAC C Times" pitchFamily="18" charset="0"/>
              </a:rPr>
            </a:br>
            <a:r>
              <a:rPr lang="en-US" dirty="0" smtClean="0">
                <a:solidFill>
                  <a:srgbClr val="006600"/>
                </a:solidFill>
                <a:latin typeface="MAC C Times" pitchFamily="18" charset="0"/>
              </a:rPr>
              <a:t>-</a:t>
            </a:r>
            <a:r>
              <a:rPr lang="en-US" dirty="0" err="1" smtClean="0">
                <a:solidFill>
                  <a:srgbClr val="006600"/>
                </a:solidFill>
                <a:latin typeface="MAC C Times" pitchFamily="18" charset="0"/>
              </a:rPr>
              <a:t>Vodena</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parea</a:t>
            </a:r>
            <a:r>
              <a:rPr lang="en-US" dirty="0" smtClean="0">
                <a:solidFill>
                  <a:srgbClr val="006600"/>
                </a:solidFill>
                <a:latin typeface="MAC C Times" pitchFamily="18" charset="0"/>
              </a:rPr>
              <a:t/>
            </a:r>
            <a:br>
              <a:rPr lang="en-US" dirty="0" smtClean="0">
                <a:solidFill>
                  <a:srgbClr val="006600"/>
                </a:solidFill>
                <a:latin typeface="MAC C Times" pitchFamily="18" charset="0"/>
              </a:rPr>
            </a:br>
            <a:r>
              <a:rPr lang="en-US" dirty="0" smtClean="0">
                <a:solidFill>
                  <a:srgbClr val="006600"/>
                </a:solidFill>
                <a:latin typeface="MAC C Times" pitchFamily="18" charset="0"/>
              </a:rPr>
              <a:t>-</a:t>
            </a:r>
            <a:r>
              <a:rPr lang="en-US" dirty="0" err="1" smtClean="0">
                <a:solidFill>
                  <a:srgbClr val="006600"/>
                </a:solidFill>
                <a:latin typeface="MAC C Times" pitchFamily="18" charset="0"/>
              </a:rPr>
              <a:t>Azotni</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oksidi</a:t>
            </a:r>
            <a:r>
              <a:rPr lang="en-US" dirty="0" smtClean="0">
                <a:solidFill>
                  <a:srgbClr val="006600"/>
                </a:solidFill>
                <a:latin typeface="MAC C Times" pitchFamily="18" charset="0"/>
              </a:rPr>
              <a:t> </a:t>
            </a:r>
            <a:r>
              <a:rPr lang="en-US" dirty="0" err="1" smtClean="0">
                <a:solidFill>
                  <a:srgbClr val="006600"/>
                </a:solidFill>
                <a:latin typeface="MAC C Times" pitchFamily="18" charset="0"/>
              </a:rPr>
              <a:t>i</a:t>
            </a:r>
            <a:r>
              <a:rPr lang="en-US" dirty="0" smtClean="0">
                <a:solidFill>
                  <a:srgbClr val="006600"/>
                </a:solidFill>
                <a:latin typeface="MAC C Times" pitchFamily="18" charset="0"/>
              </a:rPr>
              <a:t> dr.</a:t>
            </a:r>
            <a:endParaRPr lang="en-US" dirty="0">
              <a:solidFill>
                <a:srgbClr val="006600"/>
              </a:solidFill>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latin typeface="MAC C Times" pitchFamily="18" charset="0"/>
              </a:rPr>
              <a:t>GOLEMI KLIMATSKI PROMENI </a:t>
            </a:r>
            <a:r>
              <a:rPr lang="en-US" sz="3200" dirty="0" smtClean="0">
                <a:latin typeface="MAC C Times" pitchFamily="18" charset="0"/>
              </a:rPr>
              <a:t>{to </a:t>
            </a:r>
            <a:r>
              <a:rPr lang="en-US" sz="3200" dirty="0" err="1" smtClean="0">
                <a:latin typeface="MAC C Times" pitchFamily="18" charset="0"/>
              </a:rPr>
              <a:t>nosat</a:t>
            </a:r>
            <a:r>
              <a:rPr lang="en-US" sz="3200" dirty="0" smtClean="0">
                <a:latin typeface="MAC C Times" pitchFamily="18" charset="0"/>
              </a:rPr>
              <a:t> </a:t>
            </a:r>
            <a:r>
              <a:rPr lang="en-US" sz="3200" dirty="0" err="1" smtClean="0">
                <a:latin typeface="MAC C Times" pitchFamily="18" charset="0"/>
              </a:rPr>
              <a:t>golemi</a:t>
            </a:r>
            <a:r>
              <a:rPr lang="en-US" sz="3200" dirty="0" smtClean="0">
                <a:latin typeface="MAC C Times" pitchFamily="18" charset="0"/>
              </a:rPr>
              <a:t> </a:t>
            </a:r>
            <a:r>
              <a:rPr lang="en-US" sz="3200" dirty="0" err="1" smtClean="0">
                <a:latin typeface="MAC C Times" pitchFamily="18" charset="0"/>
              </a:rPr>
              <a:t>prirodni</a:t>
            </a:r>
            <a:r>
              <a:rPr lang="en-US" sz="3200" dirty="0" smtClean="0">
                <a:latin typeface="MAC C Times" pitchFamily="18" charset="0"/>
              </a:rPr>
              <a:t> </a:t>
            </a:r>
            <a:r>
              <a:rPr lang="en-US" sz="3200" dirty="0" err="1" smtClean="0">
                <a:latin typeface="MAC C Times" pitchFamily="18" charset="0"/>
              </a:rPr>
              <a:t>katastrofi</a:t>
            </a:r>
            <a:r>
              <a:rPr lang="en-US" sz="3200" dirty="0" smtClean="0">
                <a:latin typeface="MAC C Times" pitchFamily="18" charset="0"/>
              </a:rPr>
              <a:t>(Koga </a:t>
            </a:r>
            <a:r>
              <a:rPr lang="en-US" sz="3200" dirty="0" err="1" smtClean="0">
                <a:latin typeface="MAC C Times" pitchFamily="18" charset="0"/>
              </a:rPr>
              <a:t>velime</a:t>
            </a:r>
            <a:r>
              <a:rPr lang="en-US" sz="3200" dirty="0" smtClean="0">
                <a:latin typeface="MAC C Times" pitchFamily="18" charset="0"/>
              </a:rPr>
              <a:t> </a:t>
            </a:r>
            <a:r>
              <a:rPr lang="en-US" sz="3200" dirty="0" err="1" smtClean="0">
                <a:latin typeface="MAC C Times" pitchFamily="18" charset="0"/>
              </a:rPr>
              <a:t>deka</a:t>
            </a:r>
            <a:r>
              <a:rPr lang="en-US" sz="3200" dirty="0" smtClean="0">
                <a:latin typeface="MAC C Times" pitchFamily="18" charset="0"/>
              </a:rPr>
              <a:t> se </a:t>
            </a:r>
            <a:r>
              <a:rPr lang="en-US" sz="3200" dirty="0" err="1" smtClean="0">
                <a:latin typeface="MAC C Times" pitchFamily="18" charset="0"/>
              </a:rPr>
              <a:t>zgolemuva</a:t>
            </a:r>
            <a:r>
              <a:rPr lang="en-US" sz="3200" dirty="0" smtClean="0">
                <a:latin typeface="MAC C Times" pitchFamily="18" charset="0"/>
              </a:rPr>
              <a:t> </a:t>
            </a:r>
            <a:r>
              <a:rPr lang="en-US" sz="3200" dirty="0" err="1" smtClean="0">
                <a:latin typeface="MAC C Times" pitchFamily="18" charset="0"/>
              </a:rPr>
              <a:t>temperaturata</a:t>
            </a:r>
            <a:r>
              <a:rPr lang="en-US" sz="3200" dirty="0" smtClean="0">
                <a:latin typeface="MAC C Times" pitchFamily="18" charset="0"/>
              </a:rPr>
              <a:t> </a:t>
            </a:r>
            <a:r>
              <a:rPr lang="en-US" sz="3200" dirty="0" err="1" smtClean="0">
                <a:latin typeface="MAC C Times" pitchFamily="18" charset="0"/>
              </a:rPr>
              <a:t>na</a:t>
            </a:r>
            <a:r>
              <a:rPr lang="en-US" sz="3200" dirty="0" smtClean="0">
                <a:latin typeface="MAC C Times" pitchFamily="18" charset="0"/>
              </a:rPr>
              <a:t> </a:t>
            </a:r>
            <a:r>
              <a:rPr lang="mk-MK" sz="3200" dirty="0" err="1" smtClean="0">
                <a:latin typeface="MAC C Times" pitchFamily="18" charset="0"/>
              </a:rPr>
              <a:t>З</a:t>
            </a:r>
            <a:r>
              <a:rPr lang="en-US" sz="3200" dirty="0" err="1" smtClean="0">
                <a:latin typeface="MAC C Times" pitchFamily="18" charset="0"/>
              </a:rPr>
              <a:t>emjata</a:t>
            </a:r>
            <a:r>
              <a:rPr lang="en-US" sz="3200" dirty="0" smtClean="0">
                <a:latin typeface="MAC C Times" pitchFamily="18" charset="0"/>
              </a:rPr>
              <a:t> </a:t>
            </a:r>
            <a:r>
              <a:rPr lang="en-US" sz="3200" dirty="0" smtClean="0">
                <a:latin typeface="MAC C Times" pitchFamily="18" charset="0"/>
              </a:rPr>
              <a:t>se </a:t>
            </a:r>
            <a:r>
              <a:rPr lang="en-US" sz="3200" dirty="0" err="1" smtClean="0">
                <a:latin typeface="MAC C Times" pitchFamily="18" charset="0"/>
              </a:rPr>
              <a:t>podrazbira</a:t>
            </a:r>
            <a:r>
              <a:rPr lang="en-US" sz="3200" dirty="0" smtClean="0">
                <a:latin typeface="MAC C Times" pitchFamily="18" charset="0"/>
              </a:rPr>
              <a:t> </a:t>
            </a:r>
            <a:r>
              <a:rPr lang="en-US" sz="3200" dirty="0" err="1" smtClean="0">
                <a:latin typeface="MAC C Times" pitchFamily="18" charset="0"/>
              </a:rPr>
              <a:t>za</a:t>
            </a:r>
            <a:r>
              <a:rPr lang="en-US" sz="3200" dirty="0" smtClean="0">
                <a:latin typeface="MAC C Times" pitchFamily="18" charset="0"/>
              </a:rPr>
              <a:t> </a:t>
            </a:r>
            <a:r>
              <a:rPr lang="en-US" sz="3200" dirty="0" err="1" smtClean="0">
                <a:latin typeface="MAC C Times" pitchFamily="18" charset="0"/>
              </a:rPr>
              <a:t>srednata</a:t>
            </a:r>
            <a:r>
              <a:rPr lang="en-US" sz="3200" dirty="0" smtClean="0">
                <a:latin typeface="MAC C Times" pitchFamily="18" charset="0"/>
              </a:rPr>
              <a:t> </a:t>
            </a:r>
            <a:r>
              <a:rPr lang="en-US" sz="3200" dirty="0" err="1" smtClean="0">
                <a:latin typeface="MAC C Times" pitchFamily="18" charset="0"/>
              </a:rPr>
              <a:t>vrednost</a:t>
            </a:r>
            <a:r>
              <a:rPr lang="en-US" sz="3200" dirty="0" smtClean="0">
                <a:latin typeface="MAC C Times" pitchFamily="18" charset="0"/>
              </a:rPr>
              <a:t> </a:t>
            </a:r>
            <a:r>
              <a:rPr lang="en-US" sz="3200" dirty="0" err="1" smtClean="0">
                <a:latin typeface="MAC C Times" pitchFamily="18" charset="0"/>
              </a:rPr>
              <a:t>na</a:t>
            </a:r>
            <a:r>
              <a:rPr lang="en-US" sz="3200" dirty="0" smtClean="0">
                <a:latin typeface="MAC C Times" pitchFamily="18" charset="0"/>
              </a:rPr>
              <a:t> </a:t>
            </a:r>
            <a:r>
              <a:rPr lang="en-US" sz="3200" dirty="0" err="1" smtClean="0">
                <a:latin typeface="MAC C Times" pitchFamily="18" charset="0"/>
              </a:rPr>
              <a:t>temperaturatana</a:t>
            </a:r>
            <a:r>
              <a:rPr lang="en-US" sz="3200" dirty="0" smtClean="0">
                <a:latin typeface="MAC C Times" pitchFamily="18" charset="0"/>
              </a:rPr>
              <a:t> </a:t>
            </a:r>
            <a:r>
              <a:rPr lang="en-US" sz="3200" dirty="0" err="1" smtClean="0">
                <a:latin typeface="MAC C Times" pitchFamily="18" charset="0"/>
              </a:rPr>
              <a:t>celata</a:t>
            </a:r>
            <a:r>
              <a:rPr lang="en-US" sz="3200" dirty="0" smtClean="0">
                <a:latin typeface="MAC C Times" pitchFamily="18" charset="0"/>
              </a:rPr>
              <a:t> </a:t>
            </a:r>
            <a:r>
              <a:rPr lang="en-US" sz="3200" dirty="0" err="1" smtClean="0">
                <a:latin typeface="MAC C Times" pitchFamily="18" charset="0"/>
              </a:rPr>
              <a:t>planeta</a:t>
            </a:r>
            <a:r>
              <a:rPr lang="en-US" sz="3200" dirty="0" smtClean="0">
                <a:latin typeface="MAC C Times" pitchFamily="18" charset="0"/>
              </a:rPr>
              <a:t> </a:t>
            </a:r>
            <a:r>
              <a:rPr lang="en-US" sz="3200" dirty="0" err="1" smtClean="0">
                <a:latin typeface="MAC C Times" pitchFamily="18" charset="0"/>
              </a:rPr>
              <a:t>zatoa</a:t>
            </a:r>
            <a:r>
              <a:rPr lang="en-US" sz="3200" dirty="0" smtClean="0">
                <a:latin typeface="MAC C Times" pitchFamily="18" charset="0"/>
              </a:rPr>
              <a:t>{to </a:t>
            </a:r>
            <a:r>
              <a:rPr lang="en-US" sz="3200" dirty="0" err="1" smtClean="0">
                <a:latin typeface="MAC C Times" pitchFamily="18" charset="0"/>
              </a:rPr>
              <a:t>na</a:t>
            </a:r>
            <a:r>
              <a:rPr lang="en-US" sz="3200" dirty="0" smtClean="0">
                <a:latin typeface="MAC C Times" pitchFamily="18" charset="0"/>
              </a:rPr>
              <a:t> </a:t>
            </a:r>
            <a:r>
              <a:rPr lang="en-US" sz="3200" dirty="0" err="1" smtClean="0">
                <a:latin typeface="MAC C Times" pitchFamily="18" charset="0"/>
              </a:rPr>
              <a:t>nekoi</a:t>
            </a:r>
            <a:r>
              <a:rPr lang="en-US" sz="3200" dirty="0" smtClean="0">
                <a:latin typeface="MAC C Times" pitchFamily="18" charset="0"/>
              </a:rPr>
              <a:t> </a:t>
            </a:r>
            <a:r>
              <a:rPr lang="en-US" sz="3200" dirty="0" err="1" smtClean="0">
                <a:latin typeface="MAC C Times" pitchFamily="18" charset="0"/>
              </a:rPr>
              <a:t>mesta</a:t>
            </a:r>
            <a:r>
              <a:rPr lang="en-US" sz="3200" dirty="0" smtClean="0">
                <a:latin typeface="MAC C Times" pitchFamily="18" charset="0"/>
              </a:rPr>
              <a:t> se </a:t>
            </a:r>
            <a:r>
              <a:rPr lang="en-US" sz="3200" dirty="0" err="1" smtClean="0">
                <a:latin typeface="MAC C Times" pitchFamily="18" charset="0"/>
              </a:rPr>
              <a:t>zgolemuva</a:t>
            </a:r>
            <a:r>
              <a:rPr lang="en-US" sz="3200" dirty="0" smtClean="0">
                <a:latin typeface="MAC C Times" pitchFamily="18" charset="0"/>
              </a:rPr>
              <a:t> ,a </a:t>
            </a:r>
            <a:r>
              <a:rPr lang="en-US" sz="3200" dirty="0" err="1" smtClean="0">
                <a:latin typeface="MAC C Times" pitchFamily="18" charset="0"/>
              </a:rPr>
              <a:t>na</a:t>
            </a:r>
            <a:r>
              <a:rPr lang="en-US" sz="3200" dirty="0" smtClean="0">
                <a:latin typeface="MAC C Times" pitchFamily="18" charset="0"/>
              </a:rPr>
              <a:t> </a:t>
            </a:r>
            <a:r>
              <a:rPr lang="en-US" sz="3200" dirty="0" err="1" smtClean="0">
                <a:latin typeface="MAC C Times" pitchFamily="18" charset="0"/>
              </a:rPr>
              <a:t>nekoi</a:t>
            </a:r>
            <a:r>
              <a:rPr lang="en-US" sz="3200" dirty="0" smtClean="0">
                <a:latin typeface="MAC C Times" pitchFamily="18" charset="0"/>
              </a:rPr>
              <a:t> se </a:t>
            </a:r>
            <a:r>
              <a:rPr lang="en-US" sz="3200" dirty="0" err="1" smtClean="0">
                <a:latin typeface="MAC C Times" pitchFamily="18" charset="0"/>
              </a:rPr>
              <a:t>namaluva</a:t>
            </a:r>
            <a:r>
              <a:rPr lang="en-US" sz="3200" dirty="0" smtClean="0">
                <a:latin typeface="MAC C Times" pitchFamily="18" charset="0"/>
              </a:rPr>
              <a:t>.</a:t>
            </a:r>
            <a:endParaRPr lang="en-US" sz="3200" dirty="0">
              <a:latin typeface="MAC C Times" pitchFamily="18" charset="0"/>
            </a:endParaRPr>
          </a:p>
        </p:txBody>
      </p:sp>
      <p:sp>
        <p:nvSpPr>
          <p:cNvPr id="2" name="Title 1"/>
          <p:cNvSpPr>
            <a:spLocks noGrp="1"/>
          </p:cNvSpPr>
          <p:nvPr>
            <p:ph type="title"/>
          </p:nvPr>
        </p:nvSpPr>
        <p:spPr/>
        <p:txBody>
          <a:bodyPr>
            <a:normAutofit fontScale="90000"/>
          </a:bodyPr>
          <a:lstStyle/>
          <a:p>
            <a:pPr algn="ctr"/>
            <a:r>
              <a:rPr lang="en-US" dirty="0" smtClean="0">
                <a:latin typeface="MAC C Times" pitchFamily="18" charset="0"/>
              </a:rPr>
              <a:t>[to </a:t>
            </a:r>
            <a:r>
              <a:rPr lang="en-US" dirty="0" err="1" smtClean="0">
                <a:latin typeface="MAC C Times" pitchFamily="18" charset="0"/>
              </a:rPr>
              <a:t>predizvikuva</a:t>
            </a:r>
            <a:r>
              <a:rPr lang="en-US" dirty="0" smtClean="0">
                <a:latin typeface="MAC C Times" pitchFamily="18" charset="0"/>
              </a:rPr>
              <a:t> </a:t>
            </a:r>
            <a:r>
              <a:rPr lang="en-US" dirty="0" err="1" smtClean="0">
                <a:latin typeface="MAC C Times" pitchFamily="18" charset="0"/>
              </a:rPr>
              <a:t>denes</a:t>
            </a:r>
            <a:r>
              <a:rPr lang="mk-MK" dirty="0" smtClean="0">
                <a:latin typeface="MAC C Times" pitchFamily="18" charset="0"/>
              </a:rPr>
              <a:t> засилениот</a:t>
            </a:r>
            <a:r>
              <a:rPr lang="en-US" dirty="0" smtClean="0">
                <a:latin typeface="MAC C Times" pitchFamily="18" charset="0"/>
              </a:rPr>
              <a:t> </a:t>
            </a:r>
            <a:r>
              <a:rPr lang="en-US" dirty="0" err="1" smtClean="0">
                <a:latin typeface="MAC C Times" pitchFamily="18" charset="0"/>
              </a:rPr>
              <a:t>efekt</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staklena</a:t>
            </a:r>
            <a:r>
              <a:rPr lang="en-US" dirty="0" smtClean="0">
                <a:latin typeface="MAC C Times" pitchFamily="18" charset="0"/>
              </a:rPr>
              <a:t> </a:t>
            </a:r>
            <a:r>
              <a:rPr lang="en-US" dirty="0" err="1" smtClean="0">
                <a:latin typeface="MAC C Times" pitchFamily="18" charset="0"/>
              </a:rPr>
              <a:t>gradina</a:t>
            </a:r>
            <a:r>
              <a:rPr lang="en-US" dirty="0" smtClean="0">
                <a:latin typeface="MAC C Times" pitchFamily="18" charset="0"/>
              </a:rPr>
              <a:t>?</a:t>
            </a:r>
            <a:br>
              <a:rPr lang="en-US" dirty="0" smtClean="0">
                <a:latin typeface="MAC C Times" pitchFamily="18" charset="0"/>
              </a:rPr>
            </a:br>
            <a:endParaRPr lang="en-US"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re\Saved Games\Desktop\PRIRODNI NAUKI\TEMA 2-ZEMJATA E DINAMICEN SISTEM\TEMA 2 NMATERIJALI\SLIKI OD STRUKTURA NA ZEMJATA\image146 NOVO.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bmu.de/files/bilder/allgemein/image/jpeg/grafik_klimaschutz.jpg"/>
          <p:cNvPicPr>
            <a:picLocks noChangeAspect="1" noChangeArrowheads="1"/>
          </p:cNvPicPr>
          <p:nvPr/>
        </p:nvPicPr>
        <p:blipFill>
          <a:blip r:embed="rId2" cstate="print"/>
          <a:srcRect/>
          <a:stretch>
            <a:fillRect/>
          </a:stretch>
        </p:blipFill>
        <p:spPr bwMode="auto">
          <a:xfrm>
            <a:off x="381000" y="70939"/>
            <a:ext cx="8382000" cy="6415587"/>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553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mk-MK"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Што може човекот да направи за да го намали глобалното затоплување?</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8534400" cy="609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mk-MK"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a:t>
            </a:r>
            <a:r>
              <a:rPr lang="mk-MK"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Да го намали  количеството на ослободени гасови кои го предизвикуваат ефектот на стаклена градина,а кои се создаваат со неговите активности</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b="1" dirty="0" smtClean="0">
                <a:solidFill>
                  <a:schemeClr val="accent2">
                    <a:lumMod val="75000"/>
                  </a:schemeClr>
                </a:solidFill>
                <a:latin typeface="Segoe Print" pitchFamily="2" charset="0"/>
              </a:rPr>
              <a:t>Обновување на шумите</a:t>
            </a:r>
            <a:br>
              <a:rPr lang="mk-MK" b="1" dirty="0" smtClean="0">
                <a:solidFill>
                  <a:schemeClr val="accent2">
                    <a:lumMod val="75000"/>
                  </a:schemeClr>
                </a:solidFill>
                <a:latin typeface="Segoe Print" pitchFamily="2" charset="0"/>
              </a:rPr>
            </a:br>
            <a:endParaRPr lang="en-US" dirty="0"/>
          </a:p>
        </p:txBody>
      </p:sp>
      <p:pic>
        <p:nvPicPr>
          <p:cNvPr id="2050" name="Picture 2" descr="http://www.conservation.org/SiteCollectionImages/in-text_images/climate_graphics/540x475_forest_carbon_initiative_reforestation.jpg"/>
          <p:cNvPicPr>
            <a:picLocks noChangeAspect="1" noChangeArrowheads="1"/>
          </p:cNvPicPr>
          <p:nvPr/>
        </p:nvPicPr>
        <p:blipFill>
          <a:blip r:embed="rId2" cstate="print"/>
          <a:srcRect/>
          <a:stretch>
            <a:fillRect/>
          </a:stretch>
        </p:blipFill>
        <p:spPr bwMode="auto">
          <a:xfrm>
            <a:off x="1143000" y="838200"/>
            <a:ext cx="6781800" cy="5965472"/>
          </a:xfrm>
          <a:prstGeom prst="rect">
            <a:avLst/>
          </a:prstGeom>
          <a:noFill/>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41763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mk-MK" b="1" dirty="0" smtClean="0">
                <a:ln w="11430"/>
                <a:solidFill>
                  <a:srgbClr val="00B050"/>
                </a:solidFill>
                <a:effectLst>
                  <a:outerShdw blurRad="50800" dist="39000" dir="5460000" algn="tl">
                    <a:srgbClr val="000000">
                      <a:alpha val="38000"/>
                    </a:srgbClr>
                  </a:outerShdw>
                </a:effectLst>
                <a:latin typeface="Segoe Print" pitchFamily="2" charset="0"/>
              </a:rPr>
              <a:t>Да не ги гори отпадоците,туку да ги   селектира за нивна повторна обработка-</a:t>
            </a:r>
            <a:r>
              <a:rPr lang="mk-MK" b="1" u="sng" dirty="0" smtClean="0">
                <a:ln w="11430"/>
                <a:solidFill>
                  <a:srgbClr val="00B050"/>
                </a:solidFill>
                <a:effectLst>
                  <a:outerShdw blurRad="50800" dist="39000" dir="5460000" algn="tl">
                    <a:srgbClr val="000000">
                      <a:alpha val="38000"/>
                    </a:srgbClr>
                  </a:outerShdw>
                </a:effectLst>
                <a:latin typeface="Segoe Print" pitchFamily="2" charset="0"/>
              </a:rPr>
              <a:t>рециклирање</a:t>
            </a:r>
            <a:r>
              <a:rPr lang="mk-MK" b="1" u="sng"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
            </a:r>
            <a:br>
              <a:rPr lang="mk-MK" b="1" u="sng"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br>
            <a:endParaRPr lang="en-US" b="1" dirty="0">
              <a:ln w="11430"/>
              <a:solidFill>
                <a:schemeClr val="accent6">
                  <a:lumMod val="75000"/>
                </a:schemeClr>
              </a:solidFill>
              <a:effectLst>
                <a:outerShdw blurRad="50800" dist="39000" dir="5460000" algn="tl">
                  <a:srgbClr val="000000">
                    <a:alpha val="38000"/>
                  </a:srgbClr>
                </a:outerShdw>
              </a:effectLst>
            </a:endParaRPr>
          </a:p>
        </p:txBody>
      </p:sp>
      <p:pic>
        <p:nvPicPr>
          <p:cNvPr id="26626" name="Picture 2" descr="http://image.shutterstock.com/display_pic_with_logo/102246/102246,1269709840,1/stock-vector-big-containers-for-recycling-waste-sorting-plastic-glass-metal-paper-49656070.jpg"/>
          <p:cNvPicPr>
            <a:picLocks noChangeAspect="1" noChangeArrowheads="1"/>
          </p:cNvPicPr>
          <p:nvPr/>
        </p:nvPicPr>
        <p:blipFill>
          <a:blip r:embed="rId2" cstate="print"/>
          <a:srcRect/>
          <a:stretch>
            <a:fillRect/>
          </a:stretch>
        </p:blipFill>
        <p:spPr bwMode="auto">
          <a:xfrm>
            <a:off x="4419600" y="2514600"/>
            <a:ext cx="4724400" cy="4191000"/>
          </a:xfrm>
          <a:prstGeom prst="rect">
            <a:avLst/>
          </a:prstGeom>
          <a:noFill/>
        </p:spPr>
      </p:pic>
      <p:pic>
        <p:nvPicPr>
          <p:cNvPr id="26628" name="Picture 4" descr="http://t3.gstatic.com/images?q=tbn:ANd9GcSe3Ul7wFMSH1TXkxiH36n84CxLA1KR0FuHhB0VsfqratSX-PYd"/>
          <p:cNvPicPr>
            <a:picLocks noChangeAspect="1" noChangeArrowheads="1"/>
          </p:cNvPicPr>
          <p:nvPr/>
        </p:nvPicPr>
        <p:blipFill>
          <a:blip r:embed="rId3" cstate="print"/>
          <a:srcRect/>
          <a:stretch>
            <a:fillRect/>
          </a:stretch>
        </p:blipFill>
        <p:spPr bwMode="auto">
          <a:xfrm>
            <a:off x="175533" y="2514600"/>
            <a:ext cx="3939267" cy="4191000"/>
          </a:xfrm>
          <a:prstGeom prst="rect">
            <a:avLst/>
          </a:prstGeom>
          <a:noFill/>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mk-MK" b="1" dirty="0" smtClean="0">
                <a:solidFill>
                  <a:srgbClr val="FF0000"/>
                </a:solidFill>
                <a:latin typeface="Segoe Print" pitchFamily="2" charset="0"/>
              </a:rPr>
              <a:t>Поставување на </a:t>
            </a:r>
            <a:r>
              <a:rPr lang="mk-MK" b="1" u="sng" dirty="0" smtClean="0">
                <a:solidFill>
                  <a:srgbClr val="FF0000"/>
                </a:solidFill>
                <a:latin typeface="Segoe Print" pitchFamily="2" charset="0"/>
              </a:rPr>
              <a:t>филтри </a:t>
            </a:r>
            <a:r>
              <a:rPr lang="mk-MK" b="1" dirty="0" smtClean="0">
                <a:solidFill>
                  <a:srgbClr val="FF0000"/>
                </a:solidFill>
                <a:latin typeface="Segoe Print" pitchFamily="2" charset="0"/>
              </a:rPr>
              <a:t>на индустриските загадувачи</a:t>
            </a:r>
            <a:br>
              <a:rPr lang="mk-MK" b="1" dirty="0" smtClean="0">
                <a:solidFill>
                  <a:srgbClr val="FF0000"/>
                </a:solidFill>
                <a:latin typeface="Segoe Print" pitchFamily="2" charset="0"/>
              </a:rPr>
            </a:b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5" name="Picture 1"/>
          <p:cNvPicPr>
            <a:picLocks noGrp="1" noChangeAspect="1" noChangeArrowheads="1"/>
          </p:cNvPicPr>
          <p:nvPr>
            <p:ph sz="half" idx="2"/>
          </p:nvPr>
        </p:nvPicPr>
        <p:blipFill>
          <a:blip r:embed="rId2" cstate="print"/>
          <a:srcRect/>
          <a:stretch>
            <a:fillRect/>
          </a:stretch>
        </p:blipFill>
        <p:spPr bwMode="auto">
          <a:xfrm>
            <a:off x="381000" y="1295400"/>
            <a:ext cx="8534400" cy="55625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220200" cy="1371600"/>
          </a:xfrm>
        </p:spPr>
        <p:txBody>
          <a:bodyPr>
            <a:noAutofit/>
          </a:bodyPr>
          <a:lstStyle/>
          <a:p>
            <a:pPr algn="l"/>
            <a:r>
              <a:rPr lang="mk-MK" sz="3600" b="1" dirty="0" smtClean="0">
                <a:solidFill>
                  <a:schemeClr val="tx1">
                    <a:lumMod val="50000"/>
                  </a:schemeClr>
                </a:solidFill>
                <a:latin typeface="Segoe Print" pitchFamily="2" charset="0"/>
              </a:rPr>
              <a:t/>
            </a:r>
            <a:br>
              <a:rPr lang="mk-MK" sz="3600" b="1" dirty="0" smtClean="0">
                <a:solidFill>
                  <a:schemeClr val="tx1">
                    <a:lumMod val="50000"/>
                  </a:schemeClr>
                </a:solidFill>
                <a:latin typeface="Segoe Print" pitchFamily="2" charset="0"/>
              </a:rPr>
            </a:br>
            <a:r>
              <a:rPr lang="mk-MK" sz="3600" b="1" dirty="0" smtClean="0">
                <a:solidFill>
                  <a:schemeClr val="tx1">
                    <a:lumMod val="50000"/>
                  </a:schemeClr>
                </a:solidFill>
                <a:latin typeface="Segoe Print" pitchFamily="2" charset="0"/>
              </a:rPr>
              <a:t>Поставување на </a:t>
            </a:r>
            <a:r>
              <a:rPr lang="mk-MK" sz="3600" b="1" u="sng" dirty="0" smtClean="0">
                <a:solidFill>
                  <a:schemeClr val="tx1">
                    <a:lumMod val="50000"/>
                  </a:schemeClr>
                </a:solidFill>
                <a:latin typeface="Segoe Print" pitchFamily="2" charset="0"/>
              </a:rPr>
              <a:t>катализатори на возилата</a:t>
            </a:r>
            <a:r>
              <a:rPr lang="en-US" sz="3600" b="1" u="sng" dirty="0" smtClean="0">
                <a:solidFill>
                  <a:schemeClr val="tx1">
                    <a:lumMod val="50000"/>
                  </a:schemeClr>
                </a:solidFill>
                <a:latin typeface="Segoe Print" pitchFamily="2" charset="0"/>
              </a:rPr>
              <a:t/>
            </a:r>
            <a:br>
              <a:rPr lang="en-US" sz="3600" b="1" u="sng" dirty="0" smtClean="0">
                <a:solidFill>
                  <a:schemeClr val="tx1">
                    <a:lumMod val="50000"/>
                  </a:schemeClr>
                </a:solidFill>
                <a:latin typeface="Segoe Print" pitchFamily="2" charset="0"/>
              </a:rPr>
            </a:br>
            <a:r>
              <a:rPr lang="mk-MK" sz="3600" b="1" u="sng" dirty="0" smtClean="0">
                <a:solidFill>
                  <a:schemeClr val="tx1">
                    <a:lumMod val="50000"/>
                  </a:schemeClr>
                </a:solidFill>
                <a:latin typeface="Segoe Print" pitchFamily="2" charset="0"/>
              </a:rPr>
              <a:t>јаглеводородите</a:t>
            </a:r>
            <a:r>
              <a:rPr lang="mk-MK" sz="3600" b="1" dirty="0" smtClean="0">
                <a:solidFill>
                  <a:schemeClr val="tx1">
                    <a:lumMod val="50000"/>
                  </a:schemeClr>
                </a:solidFill>
                <a:latin typeface="Segoe Print" pitchFamily="2" charset="0"/>
                <a:sym typeface="Wingdings"/>
              </a:rPr>
              <a:t>,јаглероден моноксид и оксиди на азотјаглерод диоксид ,азот,водена пареа</a:t>
            </a:r>
            <a:endParaRPr lang="mk-MK" sz="3600" b="1" u="sng" dirty="0" smtClean="0">
              <a:solidFill>
                <a:schemeClr val="tx1">
                  <a:lumMod val="50000"/>
                </a:schemeClr>
              </a:solidFill>
              <a:latin typeface="Segoe Print" pitchFamily="2" charset="0"/>
            </a:endParaRPr>
          </a:p>
        </p:txBody>
      </p:sp>
      <p:pic>
        <p:nvPicPr>
          <p:cNvPr id="27650" name="Picture 2" descr="http://www.autoispuh.hr/images/katalizatori.jpg"/>
          <p:cNvPicPr>
            <a:picLocks noChangeAspect="1" noChangeArrowheads="1"/>
          </p:cNvPicPr>
          <p:nvPr/>
        </p:nvPicPr>
        <p:blipFill>
          <a:blip r:embed="rId2" cstate="print"/>
          <a:srcRect/>
          <a:stretch>
            <a:fillRect/>
          </a:stretch>
        </p:blipFill>
        <p:spPr bwMode="auto">
          <a:xfrm>
            <a:off x="722926" y="3043438"/>
            <a:ext cx="7659074" cy="3783686"/>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1143000"/>
          </a:xfrm>
        </p:spPr>
        <p:txBody>
          <a:bodyPr>
            <a:normAutofit fontScale="90000"/>
          </a:bodyPr>
          <a:lstStyle/>
          <a:p>
            <a:r>
              <a:rPr lang="mk-MK" b="1" dirty="0" smtClean="0">
                <a:solidFill>
                  <a:srgbClr val="00B050"/>
                </a:solidFill>
                <a:latin typeface="Segoe Print" pitchFamily="2" charset="0"/>
              </a:rPr>
              <a:t/>
            </a:r>
            <a:br>
              <a:rPr lang="mk-MK" b="1" dirty="0" smtClean="0">
                <a:solidFill>
                  <a:srgbClr val="00B050"/>
                </a:solidFill>
                <a:latin typeface="Segoe Print" pitchFamily="2" charset="0"/>
              </a:rPr>
            </a:br>
            <a:r>
              <a:rPr lang="mk-MK" b="1" dirty="0" smtClean="0">
                <a:solidFill>
                  <a:srgbClr val="00B050"/>
                </a:solidFill>
                <a:latin typeface="Segoe Print" pitchFamily="2" charset="0"/>
              </a:rPr>
              <a:t>Користење </a:t>
            </a:r>
            <a:r>
              <a:rPr lang="mk-MK" b="1" dirty="0" smtClean="0">
                <a:solidFill>
                  <a:srgbClr val="00B050"/>
                </a:solidFill>
                <a:latin typeface="Segoe Print" pitchFamily="2" charset="0"/>
              </a:rPr>
              <a:t>на </a:t>
            </a:r>
            <a:r>
              <a:rPr lang="mk-MK" b="1" u="sng" dirty="0" smtClean="0">
                <a:solidFill>
                  <a:srgbClr val="00B050"/>
                </a:solidFill>
                <a:latin typeface="Segoe Print" pitchFamily="2" charset="0"/>
              </a:rPr>
              <a:t>био дизел </a:t>
            </a:r>
            <a:r>
              <a:rPr lang="mk-MK" b="1" dirty="0" smtClean="0">
                <a:solidFill>
                  <a:srgbClr val="00B050"/>
                </a:solidFill>
                <a:latin typeface="Segoe Print" pitchFamily="2" charset="0"/>
              </a:rPr>
              <a:t>како гориво</a:t>
            </a:r>
            <a:br>
              <a:rPr lang="mk-MK" b="1" dirty="0" smtClean="0">
                <a:solidFill>
                  <a:srgbClr val="00B050"/>
                </a:solidFill>
                <a:latin typeface="Segoe Print" pitchFamily="2" charset="0"/>
              </a:rPr>
            </a:br>
            <a:r>
              <a:rPr lang="mk-MK" sz="7300" b="1" dirty="0" smtClean="0">
                <a:solidFill>
                  <a:srgbClr val="00B050"/>
                </a:solidFill>
                <a:latin typeface="Segoe Print" pitchFamily="2" charset="0"/>
              </a:rPr>
              <a:t>Но,</a:t>
            </a:r>
            <a:br>
              <a:rPr lang="mk-MK" sz="7300" b="1" dirty="0" smtClean="0">
                <a:solidFill>
                  <a:srgbClr val="00B050"/>
                </a:solidFill>
                <a:latin typeface="Segoe Print" pitchFamily="2" charset="0"/>
              </a:rPr>
            </a:br>
            <a:r>
              <a:rPr lang="mk-MK" sz="7300" b="1" dirty="0" smtClean="0">
                <a:solidFill>
                  <a:srgbClr val="00B050"/>
                </a:solidFill>
                <a:latin typeface="Segoe Print" pitchFamily="2" charset="0"/>
              </a:rPr>
              <a:t>ШТО Е БИОДИЗЕЛ ГОРИВО?</a:t>
            </a:r>
            <a:br>
              <a:rPr lang="mk-MK" sz="7300" b="1" dirty="0" smtClean="0">
                <a:solidFill>
                  <a:srgbClr val="00B050"/>
                </a:solidFill>
                <a:latin typeface="Segoe Print" pitchFamily="2" charset="0"/>
              </a:rPr>
            </a:br>
            <a:endParaRPr lang="en-US" sz="7300"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1143000"/>
          </a:xfrm>
        </p:spPr>
        <p:txBody>
          <a:bodyPr>
            <a:normAutofit fontScale="90000"/>
          </a:bodyPr>
          <a:lstStyle/>
          <a:p>
            <a:pPr algn="l"/>
            <a:r>
              <a:rPr lang="mk-MK" b="1" dirty="0" smtClean="0">
                <a:solidFill>
                  <a:srgbClr val="00B050"/>
                </a:solidFill>
                <a:latin typeface="Segoe Print" pitchFamily="2" charset="0"/>
              </a:rPr>
              <a:t/>
            </a:r>
            <a:br>
              <a:rPr lang="mk-MK" b="1" dirty="0" smtClean="0">
                <a:solidFill>
                  <a:srgbClr val="00B050"/>
                </a:solidFill>
                <a:latin typeface="Segoe Print" pitchFamily="2" charset="0"/>
              </a:rPr>
            </a:br>
            <a:r>
              <a:rPr lang="mk-MK" b="1" dirty="0" smtClean="0">
                <a:solidFill>
                  <a:srgbClr val="00B050"/>
                </a:solidFill>
                <a:latin typeface="Segoe Print" pitchFamily="2" charset="0"/>
              </a:rPr>
              <a:t/>
            </a:r>
            <a:br>
              <a:rPr lang="mk-MK" b="1" dirty="0" smtClean="0">
                <a:solidFill>
                  <a:srgbClr val="00B050"/>
                </a:solidFill>
                <a:latin typeface="Segoe Print" pitchFamily="2" charset="0"/>
              </a:rPr>
            </a:br>
            <a:r>
              <a:rPr lang="mk-MK" b="1" dirty="0" smtClean="0">
                <a:solidFill>
                  <a:srgbClr val="00B050"/>
                </a:solidFill>
                <a:latin typeface="Segoe Print" pitchFamily="2" charset="0"/>
              </a:rPr>
              <a:t/>
            </a:r>
            <a:br>
              <a:rPr lang="mk-MK" b="1" dirty="0" smtClean="0">
                <a:solidFill>
                  <a:srgbClr val="00B050"/>
                </a:solidFill>
                <a:latin typeface="Segoe Print" pitchFamily="2" charset="0"/>
              </a:rPr>
            </a:br>
            <a:r>
              <a:rPr lang="mk-MK" sz="5300" b="1" dirty="0" smtClean="0">
                <a:solidFill>
                  <a:srgbClr val="00B050"/>
                </a:solidFill>
                <a:latin typeface="Segoe Print" pitchFamily="2" charset="0"/>
              </a:rPr>
              <a:t>Гориво  кое се добива со рециклирање на </a:t>
            </a:r>
            <a:br>
              <a:rPr lang="mk-MK" sz="5300" b="1" dirty="0" smtClean="0">
                <a:solidFill>
                  <a:srgbClr val="00B050"/>
                </a:solidFill>
                <a:latin typeface="Segoe Print" pitchFamily="2" charset="0"/>
              </a:rPr>
            </a:br>
            <a:r>
              <a:rPr lang="mk-MK" sz="5300" b="1" dirty="0" smtClean="0">
                <a:solidFill>
                  <a:srgbClr val="00B050"/>
                </a:solidFill>
                <a:latin typeface="Segoe Print" pitchFamily="2" charset="0"/>
              </a:rPr>
              <a:t>-</a:t>
            </a:r>
            <a:r>
              <a:rPr lang="mk-MK" sz="5300" b="1" dirty="0" smtClean="0">
                <a:solidFill>
                  <a:srgbClr val="FF0000"/>
                </a:solidFill>
                <a:latin typeface="Segoe Print" pitchFamily="2" charset="0"/>
              </a:rPr>
              <a:t>растителни масла</a:t>
            </a:r>
            <a:br>
              <a:rPr lang="mk-MK" sz="5300" b="1" dirty="0" smtClean="0">
                <a:solidFill>
                  <a:srgbClr val="FF0000"/>
                </a:solidFill>
                <a:latin typeface="Segoe Print" pitchFamily="2" charset="0"/>
              </a:rPr>
            </a:br>
            <a:r>
              <a:rPr lang="mk-MK" sz="5300" b="1" dirty="0" smtClean="0">
                <a:solidFill>
                  <a:srgbClr val="FF0000"/>
                </a:solidFill>
                <a:latin typeface="Segoe Print" pitchFamily="2" charset="0"/>
              </a:rPr>
              <a:t>-животни</a:t>
            </a:r>
            <a:br>
              <a:rPr lang="mk-MK" sz="5300" b="1" dirty="0" smtClean="0">
                <a:solidFill>
                  <a:srgbClr val="FF0000"/>
                </a:solidFill>
                <a:latin typeface="Segoe Print" pitchFamily="2" charset="0"/>
              </a:rPr>
            </a:br>
            <a:r>
              <a:rPr lang="mk-MK" sz="5300" b="1" dirty="0" smtClean="0">
                <a:solidFill>
                  <a:srgbClr val="FF0000"/>
                </a:solidFill>
                <a:latin typeface="Segoe Print" pitchFamily="2" charset="0"/>
              </a:rPr>
              <a:t>-растителни остатоци во земјоделството</a:t>
            </a:r>
            <a:br>
              <a:rPr lang="mk-MK" sz="5300" b="1" dirty="0" smtClean="0">
                <a:solidFill>
                  <a:srgbClr val="FF0000"/>
                </a:solidFill>
                <a:latin typeface="Segoe Print" pitchFamily="2" charset="0"/>
              </a:rPr>
            </a:br>
            <a:r>
              <a:rPr lang="mk-MK" sz="5300" b="1" dirty="0" smtClean="0">
                <a:solidFill>
                  <a:srgbClr val="00B050"/>
                </a:solidFill>
                <a:latin typeface="Segoe Print" pitchFamily="2" charset="0"/>
              </a:rPr>
              <a:t>се нарекува</a:t>
            </a:r>
            <a:br>
              <a:rPr lang="mk-MK" sz="5300" b="1" dirty="0" smtClean="0">
                <a:solidFill>
                  <a:srgbClr val="00B050"/>
                </a:solidFill>
                <a:latin typeface="Segoe Print" pitchFamily="2" charset="0"/>
              </a:rPr>
            </a:br>
            <a:r>
              <a:rPr lang="mk-MK" sz="5300" b="1" dirty="0" smtClean="0">
                <a:solidFill>
                  <a:srgbClr val="00B050"/>
                </a:solidFill>
                <a:latin typeface="Segoe Print" pitchFamily="2" charset="0"/>
              </a:rPr>
              <a:t>       БИО-ДИЗЕЛ</a:t>
            </a:r>
            <a:br>
              <a:rPr lang="mk-MK" sz="5300" b="1" dirty="0" smtClean="0">
                <a:solidFill>
                  <a:srgbClr val="00B050"/>
                </a:solidFill>
                <a:latin typeface="Segoe Print" pitchFamily="2" charset="0"/>
              </a:rPr>
            </a:br>
            <a:r>
              <a:rPr lang="mk-MK" b="1" dirty="0" smtClean="0">
                <a:solidFill>
                  <a:srgbClr val="FF0000"/>
                </a:solidFill>
                <a:latin typeface="Segoe Print" pitchFamily="2" charset="0"/>
              </a:rPr>
              <a:t/>
            </a:r>
            <a:br>
              <a:rPr lang="mk-MK" b="1" dirty="0" smtClean="0">
                <a:solidFill>
                  <a:srgbClr val="FF0000"/>
                </a:solidFill>
                <a:latin typeface="Segoe Print" pitchFamily="2" charset="0"/>
              </a:rPr>
            </a:br>
            <a:r>
              <a:rPr lang="mk-MK" b="1" dirty="0" smtClean="0">
                <a:solidFill>
                  <a:srgbClr val="00B050"/>
                </a:solidFill>
                <a:latin typeface="Segoe Print" pitchFamily="2" charset="0"/>
              </a:rPr>
              <a:t/>
            </a:r>
            <a:br>
              <a:rPr lang="mk-MK" b="1" dirty="0" smtClean="0">
                <a:solidFill>
                  <a:srgbClr val="00B050"/>
                </a:solidFill>
                <a:latin typeface="Segoe Print" pitchFamily="2" charset="0"/>
              </a:rPr>
            </a:br>
            <a:r>
              <a:rPr lang="mk-MK" sz="7300" b="1" dirty="0" smtClean="0">
                <a:solidFill>
                  <a:srgbClr val="00B050"/>
                </a:solidFill>
                <a:latin typeface="Segoe Print" pitchFamily="2" charset="0"/>
              </a:rPr>
              <a:t/>
            </a:r>
            <a:br>
              <a:rPr lang="mk-MK" sz="7300" b="1" dirty="0" smtClean="0">
                <a:solidFill>
                  <a:srgbClr val="00B050"/>
                </a:solidFill>
                <a:latin typeface="Segoe Print" pitchFamily="2" charset="0"/>
              </a:rPr>
            </a:br>
            <a:endParaRPr lang="en-US" sz="7300"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048000" cy="3048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Повеќе да се користат </a:t>
            </a:r>
            <a: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велосипеди</a:t>
            </a:r>
            <a: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,а помалку моторни возила</a:t>
            </a:r>
            <a:br>
              <a:rPr lang="mk-MK"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4818" name="Picture 2"/>
          <p:cNvPicPr>
            <a:picLocks noChangeAspect="1" noChangeArrowheads="1"/>
          </p:cNvPicPr>
          <p:nvPr/>
        </p:nvPicPr>
        <p:blipFill>
          <a:blip r:embed="rId2" cstate="print"/>
          <a:srcRect/>
          <a:stretch>
            <a:fillRect/>
          </a:stretch>
        </p:blipFill>
        <p:spPr bwMode="auto">
          <a:xfrm>
            <a:off x="4205720" y="228600"/>
            <a:ext cx="4266767" cy="618066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smtClean="0">
                <a:latin typeface="MAC C Times" pitchFamily="18" charset="0"/>
              </a:rPr>
              <a:t>Sostavot</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 </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golema</a:t>
            </a:r>
            <a:r>
              <a:rPr lang="en-US" dirty="0" smtClean="0">
                <a:latin typeface="MAC C Times" pitchFamily="18" charset="0"/>
              </a:rPr>
              <a:t> </a:t>
            </a:r>
            <a:r>
              <a:rPr lang="en-US" dirty="0" err="1" smtClean="0">
                <a:latin typeface="MAC C Times" pitchFamily="18" charset="0"/>
              </a:rPr>
              <a:t>mera</a:t>
            </a:r>
            <a:r>
              <a:rPr lang="en-US" dirty="0" smtClean="0">
                <a:latin typeface="MAC C Times" pitchFamily="18" charset="0"/>
              </a:rPr>
              <a:t> </a:t>
            </a:r>
            <a:r>
              <a:rPr lang="en-US" dirty="0" err="1" smtClean="0">
                <a:latin typeface="MAC C Times" pitchFamily="18" charset="0"/>
              </a:rPr>
              <a:t>zavisi</a:t>
            </a:r>
            <a:r>
              <a:rPr lang="en-US" dirty="0" smtClean="0">
                <a:latin typeface="MAC C Times" pitchFamily="18" charset="0"/>
              </a:rPr>
              <a:t> </a:t>
            </a:r>
            <a:r>
              <a:rPr lang="en-US" dirty="0" err="1" smtClean="0">
                <a:latin typeface="MAC C Times" pitchFamily="18" charset="0"/>
              </a:rPr>
              <a:t>od</a:t>
            </a:r>
            <a:r>
              <a:rPr lang="en-US" dirty="0" smtClean="0">
                <a:latin typeface="MAC C Times" pitchFamily="18" charset="0"/>
              </a:rPr>
              <a:t> </a:t>
            </a:r>
            <a:r>
              <a:rPr lang="en-US" dirty="0" err="1" smtClean="0">
                <a:latin typeface="MAC C Times" pitchFamily="18" charset="0"/>
              </a:rPr>
              <a:t>vrskite</a:t>
            </a:r>
            <a:r>
              <a:rPr lang="en-US" dirty="0" smtClean="0">
                <a:latin typeface="MAC C Times" pitchFamily="18" charset="0"/>
              </a:rPr>
              <a:t> {to </a:t>
            </a:r>
            <a:r>
              <a:rPr lang="en-US" dirty="0" err="1" smtClean="0">
                <a:latin typeface="MAC C Times" pitchFamily="18" charset="0"/>
              </a:rPr>
              <a:t>taa</a:t>
            </a:r>
            <a:r>
              <a:rPr lang="en-US" dirty="0" smtClean="0">
                <a:latin typeface="MAC C Times" pitchFamily="18" charset="0"/>
              </a:rPr>
              <a:t> </a:t>
            </a:r>
            <a:r>
              <a:rPr lang="en-US" dirty="0" err="1" smtClean="0">
                <a:latin typeface="MAC C Times" pitchFamily="18" charset="0"/>
              </a:rPr>
              <a:t>gi</a:t>
            </a:r>
            <a:r>
              <a:rPr lang="en-US" dirty="0" smtClean="0">
                <a:latin typeface="MAC C Times" pitchFamily="18" charset="0"/>
              </a:rPr>
              <a:t> </a:t>
            </a:r>
            <a:r>
              <a:rPr lang="en-US" dirty="0" err="1" smtClean="0">
                <a:latin typeface="MAC C Times" pitchFamily="18" charset="0"/>
              </a:rPr>
              <a:t>vospostavuva</a:t>
            </a:r>
            <a:r>
              <a:rPr lang="en-US" dirty="0" smtClean="0">
                <a:latin typeface="MAC C Times" pitchFamily="18" charset="0"/>
              </a:rPr>
              <a:t> so:</a:t>
            </a:r>
          </a:p>
          <a:p>
            <a:pPr marL="514350" indent="-514350">
              <a:buAutoNum type="alphaLcParenR"/>
            </a:pPr>
            <a:r>
              <a:rPr lang="en-US" b="1" dirty="0" smtClean="0">
                <a:latin typeface="MAC C Times" pitchFamily="18" charset="0"/>
              </a:rPr>
              <a:t>OKEANITE</a:t>
            </a:r>
            <a:r>
              <a:rPr lang="en-US" dirty="0" smtClean="0">
                <a:latin typeface="MAC C Times" pitchFamily="18" charset="0"/>
              </a:rPr>
              <a:t>(tie </a:t>
            </a:r>
            <a:r>
              <a:rPr lang="en-US" dirty="0" err="1" smtClean="0">
                <a:latin typeface="MAC C Times" pitchFamily="18" charset="0"/>
              </a:rPr>
              <a:t>apsorbiraat</a:t>
            </a:r>
            <a:r>
              <a:rPr lang="en-US" dirty="0" smtClean="0">
                <a:latin typeface="MAC C Times" pitchFamily="18" charset="0"/>
              </a:rPr>
              <a:t> </a:t>
            </a:r>
            <a:r>
              <a:rPr lang="en-US" dirty="0" err="1" smtClean="0">
                <a:latin typeface="MAC C Times" pitchFamily="18" charset="0"/>
              </a:rPr>
              <a:t>od</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 </a:t>
            </a:r>
            <a:r>
              <a:rPr lang="en-US" dirty="0" err="1" smtClean="0">
                <a:latin typeface="MAC C Times" pitchFamily="18" charset="0"/>
              </a:rPr>
              <a:t>i</a:t>
            </a:r>
            <a:r>
              <a:rPr lang="en-US" dirty="0" smtClean="0">
                <a:latin typeface="MAC C Times" pitchFamily="18" charset="0"/>
              </a:rPr>
              <a:t> </a:t>
            </a:r>
            <a:r>
              <a:rPr lang="en-US" dirty="0" err="1" smtClean="0">
                <a:latin typeface="MAC C Times" pitchFamily="18" charset="0"/>
              </a:rPr>
              <a:t>i</a:t>
            </a:r>
            <a:r>
              <a:rPr lang="en-US" dirty="0" smtClean="0">
                <a:latin typeface="MAC C Times" pitchFamily="18" charset="0"/>
              </a:rPr>
              <a:t> </a:t>
            </a:r>
            <a:r>
              <a:rPr lang="en-US" dirty="0" err="1" smtClean="0">
                <a:latin typeface="MAC C Times" pitchFamily="18" charset="0"/>
              </a:rPr>
              <a:t>vra</a:t>
            </a:r>
            <a:r>
              <a:rPr lang="en-US" dirty="0" smtClean="0">
                <a:latin typeface="MAC C Times" pitchFamily="18" charset="0"/>
              </a:rPr>
              <a:t>}</a:t>
            </a:r>
            <a:r>
              <a:rPr lang="en-US" dirty="0" err="1" smtClean="0">
                <a:latin typeface="MAC C Times" pitchFamily="18" charset="0"/>
              </a:rPr>
              <a:t>aat</a:t>
            </a:r>
            <a:r>
              <a:rPr lang="en-US" dirty="0" smtClean="0">
                <a:latin typeface="MAC C Times" pitchFamily="18" charset="0"/>
              </a:rPr>
              <a:t> </a:t>
            </a:r>
            <a:r>
              <a:rPr lang="en-US" dirty="0" err="1" smtClean="0">
                <a:latin typeface="MAC C Times" pitchFamily="18" charset="0"/>
              </a:rPr>
              <a:t>na</a:t>
            </a:r>
            <a:r>
              <a:rPr lang="en-US" dirty="0" smtClean="0">
                <a:latin typeface="MAC C Times" pitchFamily="18" charset="0"/>
              </a:rPr>
              <a:t> </a:t>
            </a:r>
            <a:r>
              <a:rPr lang="en-US" dirty="0" err="1" smtClean="0">
                <a:latin typeface="MAC C Times" pitchFamily="18" charset="0"/>
              </a:rPr>
              <a:t>atmosferata</a:t>
            </a:r>
            <a:r>
              <a:rPr lang="en-US" dirty="0" smtClean="0">
                <a:latin typeface="MAC C Times" pitchFamily="18" charset="0"/>
              </a:rPr>
              <a:t> </a:t>
            </a:r>
            <a:r>
              <a:rPr lang="en-US" dirty="0" err="1" smtClean="0">
                <a:latin typeface="MAC C Times" pitchFamily="18" charset="0"/>
              </a:rPr>
              <a:t>jagleroden</a:t>
            </a:r>
            <a:r>
              <a:rPr lang="en-US" dirty="0" smtClean="0">
                <a:latin typeface="MAC C Times" pitchFamily="18" charset="0"/>
              </a:rPr>
              <a:t> </a:t>
            </a:r>
            <a:r>
              <a:rPr lang="en-US" dirty="0" err="1" smtClean="0">
                <a:latin typeface="MAC C Times" pitchFamily="18" charset="0"/>
              </a:rPr>
              <a:t>dioksid</a:t>
            </a:r>
            <a:r>
              <a:rPr lang="en-US" dirty="0" smtClean="0">
                <a:latin typeface="MAC C Times" pitchFamily="18" charset="0"/>
              </a:rPr>
              <a:t>)</a:t>
            </a:r>
          </a:p>
          <a:p>
            <a:pPr marL="514350" indent="-514350">
              <a:buAutoNum type="alphaLcParenR"/>
            </a:pPr>
            <a:r>
              <a:rPr lang="en-US" b="1" dirty="0" smtClean="0">
                <a:latin typeface="MAC C Times" pitchFamily="18" charset="0"/>
              </a:rPr>
              <a:t>MINERALNITE SOSTOJKI VO ZEMJATA</a:t>
            </a:r>
            <a:r>
              <a:rPr lang="en-US" dirty="0" smtClean="0">
                <a:latin typeface="MAC C Times" pitchFamily="18" charset="0"/>
              </a:rPr>
              <a:t>(</a:t>
            </a:r>
            <a:r>
              <a:rPr lang="en-US" dirty="0" err="1" smtClean="0">
                <a:latin typeface="MAC C Times" pitchFamily="18" charset="0"/>
              </a:rPr>
              <a:t>vulkanite</a:t>
            </a:r>
            <a:r>
              <a:rPr lang="en-US" dirty="0" smtClean="0">
                <a:latin typeface="MAC C Times" pitchFamily="18" charset="0"/>
              </a:rPr>
              <a:t> </a:t>
            </a:r>
            <a:r>
              <a:rPr lang="en-US" dirty="0" err="1" smtClean="0">
                <a:latin typeface="MAC C Times" pitchFamily="18" charset="0"/>
              </a:rPr>
              <a:t>pri</a:t>
            </a:r>
            <a:r>
              <a:rPr lang="en-US" dirty="0" smtClean="0">
                <a:latin typeface="MAC C Times" pitchFamily="18" charset="0"/>
              </a:rPr>
              <a:t> </a:t>
            </a:r>
            <a:r>
              <a:rPr lang="en-US" dirty="0" err="1" smtClean="0">
                <a:latin typeface="MAC C Times" pitchFamily="18" charset="0"/>
              </a:rPr>
              <a:t>erupcija</a:t>
            </a:r>
            <a:r>
              <a:rPr lang="en-US" dirty="0" smtClean="0">
                <a:latin typeface="MAC C Times" pitchFamily="18" charset="0"/>
              </a:rPr>
              <a:t> </a:t>
            </a:r>
            <a:r>
              <a:rPr lang="en-US" dirty="0" err="1" smtClean="0">
                <a:latin typeface="MAC C Times" pitchFamily="18" charset="0"/>
              </a:rPr>
              <a:t>ispu</a:t>
            </a:r>
            <a:r>
              <a:rPr lang="en-US" dirty="0" smtClean="0">
                <a:latin typeface="MAC C Times" pitchFamily="18" charset="0"/>
              </a:rPr>
              <a:t>{</a:t>
            </a:r>
            <a:r>
              <a:rPr lang="en-US" dirty="0" err="1" smtClean="0">
                <a:latin typeface="MAC C Times" pitchFamily="18" charset="0"/>
              </a:rPr>
              <a:t>taat</a:t>
            </a:r>
            <a:r>
              <a:rPr lang="en-US" dirty="0" smtClean="0">
                <a:latin typeface="MAC C Times" pitchFamily="18" charset="0"/>
              </a:rPr>
              <a:t> </a:t>
            </a:r>
            <a:r>
              <a:rPr lang="en-US" dirty="0" err="1" smtClean="0">
                <a:latin typeface="MAC C Times" pitchFamily="18" charset="0"/>
              </a:rPr>
              <a:t>vo</a:t>
            </a:r>
            <a:r>
              <a:rPr lang="en-US" dirty="0" smtClean="0">
                <a:latin typeface="MAC C Times" pitchFamily="18" charset="0"/>
              </a:rPr>
              <a:t> </a:t>
            </a:r>
            <a:r>
              <a:rPr lang="en-US" dirty="0" err="1" smtClean="0">
                <a:latin typeface="MAC C Times" pitchFamily="18" charset="0"/>
              </a:rPr>
              <a:t>nea</a:t>
            </a:r>
            <a:r>
              <a:rPr lang="en-US" dirty="0" smtClean="0">
                <a:latin typeface="MAC C Times" pitchFamily="18" charset="0"/>
              </a:rPr>
              <a:t> ~</a:t>
            </a:r>
            <a:r>
              <a:rPr lang="en-US" dirty="0" err="1" smtClean="0">
                <a:latin typeface="MAC C Times" pitchFamily="18" charset="0"/>
              </a:rPr>
              <a:t>esti~ki</a:t>
            </a:r>
            <a:r>
              <a:rPr lang="en-US" dirty="0" smtClean="0">
                <a:latin typeface="MAC C Times" pitchFamily="18" charset="0"/>
              </a:rPr>
              <a:t> </a:t>
            </a:r>
            <a:r>
              <a:rPr lang="en-US" dirty="0" err="1" smtClean="0">
                <a:latin typeface="MAC C Times" pitchFamily="18" charset="0"/>
              </a:rPr>
              <a:t>i</a:t>
            </a:r>
            <a:r>
              <a:rPr lang="en-US" dirty="0" smtClean="0">
                <a:latin typeface="MAC C Times" pitchFamily="18" charset="0"/>
              </a:rPr>
              <a:t> </a:t>
            </a:r>
            <a:r>
              <a:rPr lang="en-US" dirty="0" err="1" smtClean="0">
                <a:latin typeface="MAC C Times" pitchFamily="18" charset="0"/>
              </a:rPr>
              <a:t>gasovi</a:t>
            </a:r>
            <a:r>
              <a:rPr lang="en-US" dirty="0" smtClean="0">
                <a:latin typeface="MAC C Times" pitchFamily="18" charset="0"/>
              </a:rPr>
              <a:t>)</a:t>
            </a:r>
          </a:p>
          <a:p>
            <a:pPr marL="514350" indent="-514350">
              <a:buAutoNum type="alphaLcParenR"/>
            </a:pPr>
            <a:r>
              <a:rPr lang="en-US" b="1" dirty="0" smtClean="0">
                <a:latin typeface="MAC C Times" pitchFamily="18" charset="0"/>
              </a:rPr>
              <a:t>@IVIOT SVET</a:t>
            </a:r>
            <a:r>
              <a:rPr lang="en-US" dirty="0" smtClean="0">
                <a:latin typeface="MAC C Times" pitchFamily="18" charset="0"/>
              </a:rPr>
              <a:t>-</a:t>
            </a:r>
            <a:r>
              <a:rPr lang="en-US" dirty="0" err="1" smtClean="0">
                <a:latin typeface="MAC C Times" pitchFamily="18" charset="0"/>
              </a:rPr>
              <a:t>preku</a:t>
            </a:r>
            <a:r>
              <a:rPr lang="en-US" dirty="0" smtClean="0">
                <a:latin typeface="MAC C Times" pitchFamily="18" charset="0"/>
              </a:rPr>
              <a:t> </a:t>
            </a:r>
            <a:r>
              <a:rPr lang="en-US" dirty="0" err="1" smtClean="0">
                <a:latin typeface="MAC C Times" pitchFamily="18" charset="0"/>
              </a:rPr>
              <a:t>di</a:t>
            </a:r>
            <a:r>
              <a:rPr lang="en-US" dirty="0" smtClean="0">
                <a:latin typeface="MAC C Times" pitchFamily="18" charset="0"/>
              </a:rPr>
              <a:t>{</a:t>
            </a:r>
            <a:r>
              <a:rPr lang="en-US" dirty="0" err="1" smtClean="0">
                <a:latin typeface="MAC C Times" pitchFamily="18" charset="0"/>
              </a:rPr>
              <a:t>eweto</a:t>
            </a:r>
            <a:r>
              <a:rPr lang="en-US" dirty="0" smtClean="0">
                <a:latin typeface="MAC C Times" pitchFamily="18" charset="0"/>
              </a:rPr>
              <a:t>,</a:t>
            </a:r>
          </a:p>
          <a:p>
            <a:pPr marL="514350" indent="-514350">
              <a:buNone/>
            </a:pPr>
            <a:r>
              <a:rPr lang="en-US" dirty="0" smtClean="0">
                <a:latin typeface="MAC C Times" pitchFamily="18" charset="0"/>
              </a:rPr>
              <a:t>       </a:t>
            </a:r>
            <a:r>
              <a:rPr lang="en-US" b="1" dirty="0" smtClean="0">
                <a:latin typeface="MAC C Times" pitchFamily="18" charset="0"/>
              </a:rPr>
              <a:t>RASTENIJATA</a:t>
            </a:r>
            <a:r>
              <a:rPr lang="en-US" dirty="0" smtClean="0">
                <a:latin typeface="MAC C Times" pitchFamily="18" charset="0"/>
              </a:rPr>
              <a:t>(</a:t>
            </a:r>
            <a:r>
              <a:rPr lang="en-US" dirty="0" err="1" smtClean="0">
                <a:latin typeface="MAC C Times" pitchFamily="18" charset="0"/>
              </a:rPr>
              <a:t>fotosinteza</a:t>
            </a:r>
            <a:r>
              <a:rPr lang="en-US" dirty="0" smtClean="0">
                <a:latin typeface="MAC C Times" pitchFamily="18" charset="0"/>
              </a:rPr>
              <a:t>),</a:t>
            </a:r>
          </a:p>
          <a:p>
            <a:pPr marL="514350" indent="-514350">
              <a:buNone/>
            </a:pPr>
            <a:r>
              <a:rPr lang="en-US" dirty="0" smtClean="0">
                <a:latin typeface="MAC C Times" pitchFamily="18" charset="0"/>
              </a:rPr>
              <a:t>       </a:t>
            </a:r>
            <a:r>
              <a:rPr lang="en-US" b="1" dirty="0" smtClean="0">
                <a:latin typeface="MAC C Times" pitchFamily="18" charset="0"/>
              </a:rPr>
              <a:t>^OVEKOT</a:t>
            </a:r>
            <a:r>
              <a:rPr lang="en-US" dirty="0" smtClean="0">
                <a:latin typeface="MAC C Times" pitchFamily="18" charset="0"/>
              </a:rPr>
              <a:t>-so </a:t>
            </a:r>
            <a:r>
              <a:rPr lang="en-US" dirty="0" err="1" smtClean="0">
                <a:latin typeface="MAC C Times" pitchFamily="18" charset="0"/>
              </a:rPr>
              <a:t>industriskiot</a:t>
            </a:r>
            <a:r>
              <a:rPr lang="en-US" dirty="0" smtClean="0">
                <a:latin typeface="MAC C Times" pitchFamily="18" charset="0"/>
              </a:rPr>
              <a:t> </a:t>
            </a:r>
            <a:r>
              <a:rPr lang="en-US" dirty="0" err="1" smtClean="0">
                <a:latin typeface="MAC C Times" pitchFamily="18" charset="0"/>
              </a:rPr>
              <a:t>razvoj</a:t>
            </a:r>
            <a:r>
              <a:rPr lang="en-US" dirty="0" smtClean="0">
                <a:latin typeface="MAC C Times" pitchFamily="18" charset="0"/>
              </a:rPr>
              <a:t>,</a:t>
            </a:r>
          </a:p>
          <a:p>
            <a:endParaRPr lang="en-US" dirty="0" smtClean="0">
              <a:latin typeface="MAC C Times" pitchFamily="18" charset="0"/>
            </a:endParaRPr>
          </a:p>
          <a:p>
            <a:endParaRPr lang="en-US" dirty="0">
              <a:latin typeface="MAC C Times" pitchFamily="18" charset="0"/>
            </a:endParaRPr>
          </a:p>
        </p:txBody>
      </p:sp>
      <p:sp>
        <p:nvSpPr>
          <p:cNvPr id="2" name="Title 1"/>
          <p:cNvSpPr>
            <a:spLocks noGrp="1"/>
          </p:cNvSpPr>
          <p:nvPr>
            <p:ph type="title"/>
          </p:nvPr>
        </p:nvSpPr>
        <p:spPr/>
        <p:txBody>
          <a:bodyPr>
            <a:normAutofit fontScale="90000"/>
          </a:bodyPr>
          <a:lstStyle/>
          <a:p>
            <a:pPr algn="ctr"/>
            <a:r>
              <a:rPr lang="en-US" b="1" dirty="0" smtClean="0">
                <a:latin typeface="MAC C Times" pitchFamily="18" charset="0"/>
              </a:rPr>
              <a:t>Dali </a:t>
            </a:r>
            <a:r>
              <a:rPr lang="en-US" b="1" dirty="0" err="1" smtClean="0">
                <a:latin typeface="MAC C Times" pitchFamily="18" charset="0"/>
              </a:rPr>
              <a:t>sostavot</a:t>
            </a:r>
            <a:r>
              <a:rPr lang="en-US" b="1" dirty="0" smtClean="0">
                <a:latin typeface="MAC C Times" pitchFamily="18" charset="0"/>
              </a:rPr>
              <a:t> </a:t>
            </a:r>
            <a:r>
              <a:rPr lang="en-US" b="1" dirty="0" err="1" smtClean="0">
                <a:latin typeface="MAC C Times" pitchFamily="18" charset="0"/>
              </a:rPr>
              <a:t>na</a:t>
            </a:r>
            <a:r>
              <a:rPr lang="en-US" b="1" dirty="0" smtClean="0">
                <a:latin typeface="MAC C Times" pitchFamily="18" charset="0"/>
              </a:rPr>
              <a:t> </a:t>
            </a:r>
            <a:r>
              <a:rPr lang="en-US" b="1" dirty="0" err="1" smtClean="0">
                <a:latin typeface="MAC C Times" pitchFamily="18" charset="0"/>
              </a:rPr>
              <a:t>atmosferata</a:t>
            </a:r>
            <a:r>
              <a:rPr lang="en-US" b="1" dirty="0" smtClean="0">
                <a:latin typeface="MAC C Times" pitchFamily="18" charset="0"/>
              </a:rPr>
              <a:t> e </a:t>
            </a:r>
            <a:r>
              <a:rPr lang="en-US" b="1" dirty="0" err="1" smtClean="0">
                <a:latin typeface="MAC C Times" pitchFamily="18" charset="0"/>
              </a:rPr>
              <a:t>postojan</a:t>
            </a:r>
            <a:r>
              <a:rPr lang="en-US" b="1" dirty="0" smtClean="0">
                <a:latin typeface="MAC C Times" pitchFamily="18" charset="0"/>
              </a:rPr>
              <a:t>?</a:t>
            </a:r>
            <a:endParaRPr lang="en-US" b="1"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2438400"/>
          </a:xfrm>
          <a:ln/>
        </p:spPr>
        <p:style>
          <a:lnRef idx="1">
            <a:schemeClr val="dk1"/>
          </a:lnRef>
          <a:fillRef idx="2">
            <a:schemeClr val="dk1"/>
          </a:fillRef>
          <a:effectRef idx="1">
            <a:schemeClr val="dk1"/>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mk-MK" b="1" dirty="0" smtClean="0">
                <a:ln w="11430"/>
                <a:solidFill>
                  <a:srgbClr val="FF0000"/>
                </a:solidFill>
                <a:effectLst>
                  <a:outerShdw blurRad="50800" dist="39000" dir="5460000" algn="tl">
                    <a:srgbClr val="000000">
                      <a:alpha val="38000"/>
                    </a:srgbClr>
                  </a:outerShdw>
                </a:effectLst>
                <a:latin typeface="Segoe Print" pitchFamily="2" charset="0"/>
              </a:rPr>
              <a:t> </a:t>
            </a:r>
            <a:r>
              <a:rPr lang="mk-MK" sz="2700" b="1" dirty="0" smtClean="0">
                <a:ln w="11430"/>
                <a:solidFill>
                  <a:srgbClr val="FF0000"/>
                </a:solidFill>
                <a:effectLst>
                  <a:outerShdw blurRad="50800" dist="39000" dir="5460000" algn="tl">
                    <a:srgbClr val="000000">
                      <a:alpha val="38000"/>
                    </a:srgbClr>
                  </a:outerShdw>
                </a:effectLst>
                <a:latin typeface="Segoe Print" pitchFamily="2" charset="0"/>
              </a:rPr>
              <a:t>Да се користи </a:t>
            </a:r>
            <a:r>
              <a:rPr lang="mk-MK" sz="2700" b="1" u="sng" dirty="0" smtClean="0">
                <a:ln w="11430"/>
                <a:solidFill>
                  <a:srgbClr val="FF0000"/>
                </a:solidFill>
                <a:effectLst>
                  <a:outerShdw blurRad="50800" dist="39000" dir="5460000" algn="tl">
                    <a:srgbClr val="000000">
                      <a:alpha val="38000"/>
                    </a:srgbClr>
                  </a:outerShdw>
                </a:effectLst>
                <a:latin typeface="Segoe Print" pitchFamily="2" charset="0"/>
              </a:rPr>
              <a:t>јавниот </a:t>
            </a:r>
            <a:r>
              <a:rPr lang="mk-MK" sz="2700" b="1" u="sng" dirty="0" smtClean="0">
                <a:ln w="11430"/>
                <a:solidFill>
                  <a:srgbClr val="FF0000"/>
                </a:solidFill>
                <a:effectLst>
                  <a:outerShdw blurRad="50800" dist="39000" dir="5460000" algn="tl">
                    <a:srgbClr val="000000">
                      <a:alpha val="38000"/>
                    </a:srgbClr>
                  </a:outerShdw>
                </a:effectLst>
                <a:latin typeface="Segoe Print" pitchFamily="2" charset="0"/>
              </a:rPr>
              <a:t>сообраќај!</a:t>
            </a:r>
            <a:r>
              <a:rPr lang="mk-MK" sz="2700" b="1" u="sng" dirty="0" smtClean="0">
                <a:ln w="11430"/>
                <a:solidFill>
                  <a:srgbClr val="FF0000"/>
                </a:solidFill>
                <a:effectLst>
                  <a:outerShdw blurRad="50800" dist="39000" dir="5460000" algn="tl">
                    <a:srgbClr val="000000">
                      <a:alpha val="38000"/>
                    </a:srgbClr>
                  </a:outerShdw>
                </a:effectLst>
                <a:latin typeface="Segoe Print" pitchFamily="2" charset="0"/>
              </a:rPr>
              <a:t/>
            </a:r>
            <a:br>
              <a:rPr lang="mk-MK" sz="2700" b="1" u="sng" dirty="0" smtClean="0">
                <a:ln w="11430"/>
                <a:solidFill>
                  <a:srgbClr val="FF0000"/>
                </a:solidFill>
                <a:effectLst>
                  <a:outerShdw blurRad="50800" dist="39000" dir="5460000" algn="tl">
                    <a:srgbClr val="000000">
                      <a:alpha val="38000"/>
                    </a:srgbClr>
                  </a:outerShdw>
                </a:effectLst>
                <a:latin typeface="Segoe Print" pitchFamily="2" charset="0"/>
              </a:rPr>
            </a:br>
            <a:r>
              <a:rPr lang="mk-MK" sz="2700" b="1" dirty="0" smtClean="0">
                <a:ln w="11430"/>
                <a:solidFill>
                  <a:srgbClr val="FF0000"/>
                </a:solidFill>
                <a:effectLst>
                  <a:outerShdw blurRad="50800" dist="39000" dir="5460000" algn="tl">
                    <a:srgbClr val="000000">
                      <a:alpha val="38000"/>
                    </a:srgbClr>
                  </a:outerShdw>
                </a:effectLst>
                <a:latin typeface="Segoe Print" pitchFamily="2" charset="0"/>
              </a:rPr>
              <a:t>Кога </a:t>
            </a:r>
            <a:r>
              <a:rPr lang="mk-MK" sz="2700" b="1" dirty="0" smtClean="0">
                <a:ln w="11430"/>
                <a:solidFill>
                  <a:srgbClr val="FF0000"/>
                </a:solidFill>
                <a:effectLst>
                  <a:outerShdw blurRad="50800" dist="39000" dir="5460000" algn="tl">
                    <a:srgbClr val="000000">
                      <a:alpha val="38000"/>
                    </a:srgbClr>
                  </a:outerShdw>
                </a:effectLst>
                <a:latin typeface="Segoe Print" pitchFamily="2" charset="0"/>
              </a:rPr>
              <a:t>би користеле јавен превоз  наместо сопствено возило би се намалило испуштањето на гасовите кои го педизвикуваат ефектот на стаклена </a:t>
            </a:r>
            <a:r>
              <a:rPr lang="mk-MK" sz="2700" b="1" dirty="0" smtClean="0">
                <a:ln w="11430"/>
                <a:solidFill>
                  <a:srgbClr val="FF0000"/>
                </a:solidFill>
                <a:effectLst>
                  <a:outerShdw blurRad="50800" dist="39000" dir="5460000" algn="tl">
                    <a:srgbClr val="000000">
                      <a:alpha val="38000"/>
                    </a:srgbClr>
                  </a:outerShdw>
                </a:effectLst>
                <a:latin typeface="Segoe Print" pitchFamily="2" charset="0"/>
              </a:rPr>
              <a:t>градина</a:t>
            </a:r>
            <a:endPar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t>Да се практикува пешачење!</a:t>
            </a:r>
            <a:b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br>
            <a: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t/>
            </a:r>
            <a:b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br>
            <a: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t/>
            </a:r>
            <a:b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br>
            <a:r>
              <a:rPr lang="mk-MK"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Print" pitchFamily="2" charset="0"/>
              </a:rPr>
              <a:t>Доколку би се движеле пеш на секој 1,5 километар би се намалила емисијата на СО2 за  ½ килограм,за разлика од тоа кога би се движеле со автомобил.</a:t>
            </a:r>
            <a:endPar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2590800"/>
          </a:xfrm>
        </p:spPr>
        <p:style>
          <a:lnRef idx="2">
            <a:schemeClr val="dk1"/>
          </a:lnRef>
          <a:fillRef idx="1">
            <a:schemeClr val="lt1"/>
          </a:fillRef>
          <a:effectRef idx="0">
            <a:schemeClr val="dk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mk-MK"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Економично </a:t>
            </a:r>
            <a: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користење на електричната </a:t>
            </a:r>
            <a: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енергија</a:t>
            </a:r>
            <a:b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sz="27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Електричнатас </a:t>
            </a:r>
            <a:r>
              <a:rPr lang="mk-MK" sz="27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енергија сама по себе е чиста и не создава загадување ,но нејзиното производство може да биде проблем.Во термоелектраните се користат фосилни горива нафта,јаглен со чие согорување се предизвикува значително загадување доколку немаат поставено филтри</a:t>
            </a:r>
            <a:r>
              <a:rPr lang="mk-MK" sz="27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a:t>
            </a:r>
            <a:br>
              <a:rPr lang="mk-MK" sz="27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sz="27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mk-MK" sz="27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mk-MK" sz="2700" b="1" u="sng" dirty="0" smtClean="0">
                <a:ln w="11430"/>
                <a:solidFill>
                  <a:schemeClr val="bg2">
                    <a:lumMod val="20000"/>
                    <a:lumOff val="80000"/>
                  </a:schemeClr>
                </a:solidFill>
                <a:effectLst>
                  <a:outerShdw blurRad="50800" dist="39000" dir="5460000" algn="tl">
                    <a:srgbClr val="000000">
                      <a:alpha val="38000"/>
                    </a:srgbClr>
                  </a:outerShdw>
                </a:effectLst>
                <a:latin typeface="Segoe Print" pitchFamily="2" charset="0"/>
              </a:rPr>
              <a:t>Со штедење на електричната енергија се намалува потрошувачката на горивата што служат за неа ,а со тоа се намалува и загадувањето,т.е гасовите кои придонесуваат за зголемување на ефектот на стаклена градина</a:t>
            </a:r>
            <a:br>
              <a:rPr lang="mk-MK" sz="2700" b="1" u="sng" dirty="0" smtClean="0">
                <a:ln w="11430"/>
                <a:solidFill>
                  <a:schemeClr val="bg2">
                    <a:lumMod val="20000"/>
                    <a:lumOff val="80000"/>
                  </a:schemeClr>
                </a:solidFill>
                <a:effectLst>
                  <a:outerShdw blurRad="50800" dist="39000" dir="5460000" algn="tl">
                    <a:srgbClr val="000000">
                      <a:alpha val="38000"/>
                    </a:srgbClr>
                  </a:outerShdw>
                </a:effectLst>
                <a:latin typeface="Segoe Print" pitchFamily="2" charset="0"/>
              </a:rPr>
            </a:br>
            <a:endParaRPr lang="en-US" sz="2700" b="1" dirty="0">
              <a:ln w="11430"/>
              <a:solidFill>
                <a:schemeClr val="bg2">
                  <a:lumMod val="20000"/>
                  <a:lumOff val="80000"/>
                </a:schemeClr>
              </a:solidFill>
              <a:effectLst>
                <a:outerShdw blurRad="50800" dist="39000" dir="5460000" algn="tl">
                  <a:srgbClr val="000000">
                    <a:alpha val="38000"/>
                  </a:srgbClr>
                </a:outerShdw>
              </a:effectLs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5239512"/>
          </a:xfrm>
        </p:spPr>
        <p:txBody>
          <a:bodyPr>
            <a:noAutofit/>
          </a:bodyPr>
          <a:lstStyle/>
          <a:p>
            <a:pPr algn="ctr"/>
            <a:r>
              <a:rPr lang="en-US" sz="7200" b="1" dirty="0" smtClean="0">
                <a:latin typeface="MAC C Times" pitchFamily="18" charset="0"/>
              </a:rPr>
              <a:t>[to e </a:t>
            </a:r>
            <a:r>
              <a:rPr lang="en-US" sz="7200" b="1" dirty="0" err="1" smtClean="0">
                <a:latin typeface="MAC C Times" pitchFamily="18" charset="0"/>
              </a:rPr>
              <a:t>pri~ina</a:t>
            </a:r>
            <a:r>
              <a:rPr lang="en-US" sz="7200" b="1" dirty="0" smtClean="0">
                <a:latin typeface="MAC C Times" pitchFamily="18" charset="0"/>
              </a:rPr>
              <a:t> </a:t>
            </a:r>
            <a:r>
              <a:rPr lang="en-US" sz="7200" b="1" dirty="0" err="1" smtClean="0">
                <a:latin typeface="MAC C Times" pitchFamily="18" charset="0"/>
              </a:rPr>
              <a:t>za</a:t>
            </a:r>
            <a:r>
              <a:rPr lang="en-US" sz="7200" b="1" dirty="0" smtClean="0">
                <a:latin typeface="MAC C Times" pitchFamily="18" charset="0"/>
              </a:rPr>
              <a:t> </a:t>
            </a:r>
            <a:r>
              <a:rPr lang="en-US" sz="7200" b="1" dirty="0" err="1" smtClean="0">
                <a:latin typeface="MAC C Times" pitchFamily="18" charset="0"/>
              </a:rPr>
              <a:t>naru</a:t>
            </a:r>
            <a:r>
              <a:rPr lang="en-US" sz="7200" b="1" dirty="0" smtClean="0">
                <a:latin typeface="MAC C Times" pitchFamily="18" charset="0"/>
              </a:rPr>
              <a:t>{</a:t>
            </a:r>
            <a:r>
              <a:rPr lang="en-US" sz="7200" b="1" dirty="0" err="1" smtClean="0">
                <a:latin typeface="MAC C Times" pitchFamily="18" charset="0"/>
              </a:rPr>
              <a:t>uvaweto</a:t>
            </a:r>
            <a:r>
              <a:rPr lang="en-US" sz="7200" b="1" dirty="0" smtClean="0">
                <a:latin typeface="MAC C Times" pitchFamily="18" charset="0"/>
              </a:rPr>
              <a:t> </a:t>
            </a:r>
            <a:r>
              <a:rPr lang="en-US" sz="7200" b="1" dirty="0" err="1" smtClean="0">
                <a:latin typeface="MAC C Times" pitchFamily="18" charset="0"/>
              </a:rPr>
              <a:t>na</a:t>
            </a:r>
            <a:r>
              <a:rPr lang="en-US" sz="7200" b="1" dirty="0" smtClean="0">
                <a:latin typeface="MAC C Times" pitchFamily="18" charset="0"/>
              </a:rPr>
              <a:t> </a:t>
            </a:r>
            <a:r>
              <a:rPr lang="en-US" sz="7200" b="1" dirty="0" err="1" smtClean="0">
                <a:latin typeface="MAC C Times" pitchFamily="18" charset="0"/>
              </a:rPr>
              <a:t>ramnote`ata</a:t>
            </a:r>
            <a:r>
              <a:rPr lang="en-US" sz="7200" b="1" dirty="0" smtClean="0">
                <a:latin typeface="MAC C Times" pitchFamily="18" charset="0"/>
              </a:rPr>
              <a:t> </a:t>
            </a:r>
            <a:r>
              <a:rPr lang="en-US" sz="7200" b="1" dirty="0" err="1" smtClean="0">
                <a:latin typeface="MAC C Times" pitchFamily="18" charset="0"/>
              </a:rPr>
              <a:t>vo</a:t>
            </a:r>
            <a:r>
              <a:rPr lang="en-US" sz="7200" b="1" dirty="0" smtClean="0">
                <a:latin typeface="MAC C Times" pitchFamily="18" charset="0"/>
              </a:rPr>
              <a:t> </a:t>
            </a:r>
            <a:r>
              <a:rPr lang="en-US" sz="7200" b="1" dirty="0" err="1" smtClean="0">
                <a:latin typeface="MAC C Times" pitchFamily="18" charset="0"/>
              </a:rPr>
              <a:t>atmosferata</a:t>
            </a:r>
            <a:r>
              <a:rPr lang="en-US" sz="7200" b="1" dirty="0" smtClean="0">
                <a:latin typeface="MAC C Times" pitchFamily="18" charset="0"/>
              </a:rPr>
              <a:t>?</a:t>
            </a:r>
            <a:endParaRPr lang="en-US" sz="7200" b="1" dirty="0">
              <a:latin typeface="MAC C Times"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k.b5z.net/i/u/2183976/i/usr/8323/industrial-revolution.jpg"/>
          <p:cNvPicPr>
            <a:picLocks noChangeAspect="1" noChangeArrowheads="1"/>
          </p:cNvPicPr>
          <p:nvPr/>
        </p:nvPicPr>
        <p:blipFill>
          <a:blip r:embed="rId2" cstate="print"/>
          <a:srcRect/>
          <a:stretch>
            <a:fillRect/>
          </a:stretch>
        </p:blipFill>
        <p:spPr bwMode="auto">
          <a:xfrm>
            <a:off x="50882" y="609600"/>
            <a:ext cx="8787222" cy="5876926"/>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hinahush.com/wp-content/uploads/2009/10/20091020luguang10.jpg"/>
          <p:cNvPicPr>
            <a:picLocks noChangeAspect="1" noChangeArrowheads="1"/>
          </p:cNvPicPr>
          <p:nvPr/>
        </p:nvPicPr>
        <p:blipFill>
          <a:blip r:embed="rId2" cstate="print"/>
          <a:srcRect/>
          <a:stretch>
            <a:fillRect/>
          </a:stretch>
        </p:blipFill>
        <p:spPr bwMode="auto">
          <a:xfrm>
            <a:off x="60576" y="76200"/>
            <a:ext cx="9007224" cy="6705600"/>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oe.mse.ac.in/images/air%20pollution.bmp"/>
          <p:cNvPicPr>
            <a:picLocks noChangeAspect="1" noChangeArrowheads="1"/>
          </p:cNvPicPr>
          <p:nvPr/>
        </p:nvPicPr>
        <p:blipFill>
          <a:blip r:embed="rId2" cstate="print"/>
          <a:srcRect/>
          <a:stretch>
            <a:fillRect/>
          </a:stretch>
        </p:blipFill>
        <p:spPr bwMode="auto">
          <a:xfrm>
            <a:off x="48958" y="-944563"/>
            <a:ext cx="9018842" cy="7802563"/>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ommuterchoice.harvard.edu/images/cc/traffic.jpg"/>
          <p:cNvPicPr>
            <a:picLocks noChangeAspect="1" noChangeArrowheads="1"/>
          </p:cNvPicPr>
          <p:nvPr/>
        </p:nvPicPr>
        <p:blipFill>
          <a:blip r:embed="rId2" cstate="print"/>
          <a:srcRect/>
          <a:stretch>
            <a:fillRect/>
          </a:stretch>
        </p:blipFill>
        <p:spPr bwMode="auto">
          <a:xfrm>
            <a:off x="0" y="503237"/>
            <a:ext cx="9144000" cy="6354763"/>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611</TotalTime>
  <Words>593</Words>
  <Application>Microsoft Office PowerPoint</Application>
  <PresentationFormat>On-screen Show (4:3)</PresentationFormat>
  <Paragraphs>91</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                EFEKT NA STAKLENA GRADINA      </vt:lpstr>
      <vt:lpstr>[to pretstavuva atmosferata?</vt:lpstr>
      <vt:lpstr>Slide 3</vt:lpstr>
      <vt:lpstr>Dali sostavot na atmosferata e postojan?</vt:lpstr>
      <vt:lpstr>[to e pri~ina za naru{uvaweto na ramnote`ata vo atmosferata?</vt:lpstr>
      <vt:lpstr>Slide 6</vt:lpstr>
      <vt:lpstr>Slide 7</vt:lpstr>
      <vt:lpstr>Slide 8</vt:lpstr>
      <vt:lpstr>Slide 9</vt:lpstr>
      <vt:lpstr>Slide 10</vt:lpstr>
      <vt:lpstr>Slide 11</vt:lpstr>
      <vt:lpstr>-[tetnite gasovi se osloboduvaat vo atmosferata sekojdnevno   -Sekojdnevnoto zagaduvawe nosi {tetni posledici koi ne se vidlivi vo kratok period ,{to e pri~ina za neubedlivosta na naselenioeto vo toa  deka treba da  se namali zagaduvaweto na atmosferata.  -Poradi golemiot atmosferski prostor {tetnite gasovi se razreduvaat vo nego ,no so dolgoro~no takvo zagaduvawe denes e zagrozen `iviot svet na na{ata planeta  -Koi se vsu{nost tie {tetni materii koi ja zagaduvaat atmosferata , a so toa go pri~inija globalnoto zatopluvawe na planetata?</vt:lpstr>
      <vt:lpstr>Osnovni zagaduva~i vo atmosferata</vt:lpstr>
      <vt:lpstr>[TO E KISEL DO@D?</vt:lpstr>
      <vt:lpstr>Slide 15</vt:lpstr>
      <vt:lpstr>Dali jaglerodniot dioksid otsekoga{ pretstavuval zagaduva~?</vt:lpstr>
      <vt:lpstr>OBJASNENIE!</vt:lpstr>
      <vt:lpstr>No {to vsu{nost pretstavuva globalno zatopluvawe?</vt:lpstr>
      <vt:lpstr>Slide 19</vt:lpstr>
      <vt:lpstr>Slide 20</vt:lpstr>
      <vt:lpstr>Slide 21</vt:lpstr>
      <vt:lpstr>Slide 22</vt:lpstr>
      <vt:lpstr>Slide 23</vt:lpstr>
      <vt:lpstr>Slide 24</vt:lpstr>
      <vt:lpstr>Slide 25</vt:lpstr>
      <vt:lpstr>Od {to zavisi temperaturata vo atmosferata?   Kolku e pogolemo koli~estvoto na jaglerod dioksid vo atmosferata tolku e temperaturata vo atmosferata povisoka</vt:lpstr>
      <vt:lpstr>  No zo{to efektot na staklena gradina doveduva do globalno zatopluvawe na Zemjata?  Zatoa {to  ЕФЕКТОТ НА СТАКЛЕНА ГРАДИНА Е ЗАСИЛЕН-со тоа што koli~estvoto na gasovi koi se sposobni da ja apsorbiraat toplinata emitirana od po~vata e zna~itelno zgolemeno od pred eden vek.</vt:lpstr>
      <vt:lpstr>Koi se tie gasovi koi gi apsorbiraat termi~kite zraci vo atmosferata?  -Jagleroden dioksid -Metan(od barite ,pre`ivarite) -Vodena parea -Azotni oksidi i dr.</vt:lpstr>
      <vt:lpstr>[to predizvikuva denes засилениот efekt na staklena gradina? </vt:lpstr>
      <vt:lpstr>Slide 30</vt:lpstr>
      <vt:lpstr>Што може човекот да направи за да го намали глобалното затоплување?</vt:lpstr>
      <vt:lpstr>-Да го намали  количеството на ослободени гасови кои го предизвикуваат ефектот на стаклена градина,а кои се создаваат со неговите активности</vt:lpstr>
      <vt:lpstr>Обновување на шумите </vt:lpstr>
      <vt:lpstr>Да не ги гори отпадоците,туку да ги   селектира за нивна повторна обработка-рециклирање </vt:lpstr>
      <vt:lpstr>Поставување на филтри на индустриските загадувачи </vt:lpstr>
      <vt:lpstr> Поставување на катализатори на возилата јаглеводородите,јаглероден моноксид и оксиди на азотјаглерод диоксид ,азот,водена пареа</vt:lpstr>
      <vt:lpstr> Користење на био дизел како гориво Но, ШТО Е БИОДИЗЕЛ ГОРИВО? </vt:lpstr>
      <vt:lpstr>   Гориво  кое се добива со рециклирање на  -растителни масла -животни -растителни остатоци во земјоделството се нарекува        БИО-ДИЗЕЛ    </vt:lpstr>
      <vt:lpstr>     Повеќе да се користат велосипеди,а помалку моторни возила </vt:lpstr>
      <vt:lpstr> Да се користи јавниот сообраќај! Кога би користеле јавен превоз  наместо сопствено возило би се намалило испуштањето на гасовите кои го педизвикуваат ефектот на стаклена градина</vt:lpstr>
      <vt:lpstr>Да се практикува пешачење!   Доколку би се движеле пеш на секој 1,5 километар би се намалила емисијата на СО2 за  ½ килограм,за разлика од тоа кога би се движеле со автомобил.</vt:lpstr>
      <vt:lpstr>  Економично користење на електричната енергија  Електричнатас енергија сама по себе е чиста и не создава загадување ,но нејзиното производство може да биде проблем.Во термоелектраните се користат фосилни горива нафта,јаглен со чие согорување се предизвикува значително загадување доколку немаат поставено филтри.  Со штедење на електричната енергија се намалува потрошувачката на горивата што служат за неа ,а со тоа се намалува и загадувањето,т.е гасовите кои придонесуваат за зголемување на ефектот на стаклена градина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 NA STAKLENA GRADINA I OZON </dc:title>
  <dc:creator>Kire</dc:creator>
  <cp:lastModifiedBy>User</cp:lastModifiedBy>
  <cp:revision>24</cp:revision>
  <dcterms:created xsi:type="dcterms:W3CDTF">2006-08-16T00:00:00Z</dcterms:created>
  <dcterms:modified xsi:type="dcterms:W3CDTF">2016-01-31T07:57:54Z</dcterms:modified>
</cp:coreProperties>
</file>